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63" r:id="rId4"/>
    <p:sldId id="290" r:id="rId5"/>
    <p:sldId id="271" r:id="rId6"/>
    <p:sldId id="304" r:id="rId7"/>
    <p:sldId id="305" r:id="rId8"/>
    <p:sldId id="307" r:id="rId9"/>
    <p:sldId id="308" r:id="rId10"/>
    <p:sldId id="309" r:id="rId11"/>
    <p:sldId id="310" r:id="rId12"/>
    <p:sldId id="311" r:id="rId13"/>
    <p:sldId id="312" r:id="rId14"/>
    <p:sldId id="313" r:id="rId15"/>
    <p:sldId id="261" r:id="rId16"/>
    <p:sldId id="272" r:id="rId17"/>
    <p:sldId id="314" r:id="rId18"/>
    <p:sldId id="315" r:id="rId19"/>
    <p:sldId id="316" r:id="rId20"/>
    <p:sldId id="317" r:id="rId21"/>
    <p:sldId id="318" r:id="rId22"/>
    <p:sldId id="319" r:id="rId23"/>
    <p:sldId id="321" r:id="rId24"/>
    <p:sldId id="320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F17B46-2541-4409-A45A-0DFAD92C5BA4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0AE4402-A64B-49CA-9C68-E2AEB567DDFF}">
      <dgm:prSet phldrT="[Text]"/>
      <dgm:spPr>
        <a:solidFill>
          <a:schemeClr val="tx1">
            <a:lumMod val="75000"/>
            <a:lumOff val="25000"/>
          </a:schemeClr>
        </a:solidFill>
        <a:ln>
          <a:solidFill>
            <a:schemeClr val="tx1">
              <a:lumMod val="75000"/>
              <a:lumOff val="25000"/>
            </a:schemeClr>
          </a:solidFill>
        </a:ln>
      </dgm:spPr>
      <dgm:t>
        <a:bodyPr/>
        <a:lstStyle/>
        <a:p>
          <a:r>
            <a:rPr lang="en-GB" dirty="0"/>
            <a:t>Critical review</a:t>
          </a:r>
        </a:p>
      </dgm:t>
    </dgm:pt>
    <dgm:pt modelId="{F1340E7C-A9AE-4188-8EB0-1DF110C53E34}" type="parTrans" cxnId="{40679F50-A978-42CB-945B-B07DC221F52F}">
      <dgm:prSet/>
      <dgm:spPr/>
      <dgm:t>
        <a:bodyPr/>
        <a:lstStyle/>
        <a:p>
          <a:endParaRPr lang="en-GB"/>
        </a:p>
      </dgm:t>
    </dgm:pt>
    <dgm:pt modelId="{A136D9FB-3B72-43D3-BE1B-4FCCD2D6AAD6}" type="sibTrans" cxnId="{40679F50-A978-42CB-945B-B07DC221F52F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GB"/>
        </a:p>
      </dgm:t>
    </dgm:pt>
    <dgm:pt modelId="{A364457C-DB9C-4830-8E3C-455A66954325}">
      <dgm:prSet phldrT="[Text]"/>
      <dgm:spPr>
        <a:solidFill>
          <a:schemeClr val="tx1">
            <a:lumMod val="75000"/>
            <a:lumOff val="25000"/>
          </a:schemeClr>
        </a:solidFill>
        <a:ln>
          <a:solidFill>
            <a:schemeClr val="tx1">
              <a:lumMod val="75000"/>
              <a:lumOff val="25000"/>
            </a:schemeClr>
          </a:solidFill>
        </a:ln>
      </dgm:spPr>
      <dgm:t>
        <a:bodyPr/>
        <a:lstStyle/>
        <a:p>
          <a:r>
            <a:rPr lang="en-GB" dirty="0"/>
            <a:t>Narrative Literature review</a:t>
          </a:r>
        </a:p>
      </dgm:t>
    </dgm:pt>
    <dgm:pt modelId="{21E902D8-1000-44FE-80A1-186CC2D66B4B}" type="parTrans" cxnId="{61708A46-4BBC-48C6-9B5F-94D9CCEF9631}">
      <dgm:prSet/>
      <dgm:spPr/>
      <dgm:t>
        <a:bodyPr/>
        <a:lstStyle/>
        <a:p>
          <a:endParaRPr lang="en-GB"/>
        </a:p>
      </dgm:t>
    </dgm:pt>
    <dgm:pt modelId="{353618CD-9BC7-42B4-B58F-0D7712FFD407}" type="sibTrans" cxnId="{61708A46-4BBC-48C6-9B5F-94D9CCEF9631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GB"/>
        </a:p>
      </dgm:t>
    </dgm:pt>
    <dgm:pt modelId="{7E3D8AD2-1958-4747-B857-25325F4C6B62}">
      <dgm:prSet phldrT="[Text]"/>
      <dgm:spPr>
        <a:solidFill>
          <a:schemeClr val="tx1">
            <a:lumMod val="75000"/>
            <a:lumOff val="25000"/>
          </a:schemeClr>
        </a:solidFill>
        <a:ln>
          <a:solidFill>
            <a:schemeClr val="tx1">
              <a:lumMod val="75000"/>
              <a:lumOff val="25000"/>
            </a:schemeClr>
          </a:solidFill>
        </a:ln>
      </dgm:spPr>
      <dgm:t>
        <a:bodyPr/>
        <a:lstStyle/>
        <a:p>
          <a:r>
            <a:rPr lang="en-GB" dirty="0"/>
            <a:t>Mapping review</a:t>
          </a:r>
        </a:p>
      </dgm:t>
    </dgm:pt>
    <dgm:pt modelId="{EB4A621C-253D-4670-877C-63BBFD193012}" type="parTrans" cxnId="{2FE88DC6-5B20-4461-847A-C0A91617F79C}">
      <dgm:prSet/>
      <dgm:spPr/>
      <dgm:t>
        <a:bodyPr/>
        <a:lstStyle/>
        <a:p>
          <a:endParaRPr lang="en-GB"/>
        </a:p>
      </dgm:t>
    </dgm:pt>
    <dgm:pt modelId="{7E90526D-5C30-45B0-B39D-2104984E1DB8}" type="sibTrans" cxnId="{2FE88DC6-5B20-4461-847A-C0A91617F79C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GB"/>
        </a:p>
      </dgm:t>
    </dgm:pt>
    <dgm:pt modelId="{04C729A5-BC6C-445B-B9A5-76CAE6C84451}">
      <dgm:prSet phldrT="[Text]"/>
      <dgm:spPr>
        <a:solidFill>
          <a:schemeClr val="tx1">
            <a:lumMod val="75000"/>
            <a:lumOff val="25000"/>
          </a:schemeClr>
        </a:solidFill>
        <a:ln>
          <a:solidFill>
            <a:schemeClr val="tx1">
              <a:lumMod val="75000"/>
              <a:lumOff val="25000"/>
            </a:schemeClr>
          </a:solidFill>
        </a:ln>
      </dgm:spPr>
      <dgm:t>
        <a:bodyPr/>
        <a:lstStyle/>
        <a:p>
          <a:r>
            <a:rPr lang="en-GB" dirty="0"/>
            <a:t>Meta-analysis</a:t>
          </a:r>
        </a:p>
      </dgm:t>
    </dgm:pt>
    <dgm:pt modelId="{4CC372E4-7616-4933-893C-95C5B194E4AE}" type="parTrans" cxnId="{41307C37-D9A0-48A1-A5BA-BD60FF6E2533}">
      <dgm:prSet/>
      <dgm:spPr/>
      <dgm:t>
        <a:bodyPr/>
        <a:lstStyle/>
        <a:p>
          <a:endParaRPr lang="en-GB"/>
        </a:p>
      </dgm:t>
    </dgm:pt>
    <dgm:pt modelId="{0C8CECB8-5130-43EA-B1CF-AD87528BEEB8}" type="sibTrans" cxnId="{41307C37-D9A0-48A1-A5BA-BD60FF6E2533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GB"/>
        </a:p>
      </dgm:t>
    </dgm:pt>
    <dgm:pt modelId="{9E13EE6D-039A-4754-B640-CC336CB48C00}">
      <dgm:prSet phldrT="[Text]"/>
      <dgm:spPr>
        <a:solidFill>
          <a:schemeClr val="tx1">
            <a:lumMod val="75000"/>
            <a:lumOff val="25000"/>
          </a:schemeClr>
        </a:solidFill>
        <a:ln>
          <a:solidFill>
            <a:schemeClr val="tx1">
              <a:lumMod val="75000"/>
              <a:lumOff val="25000"/>
            </a:schemeClr>
          </a:solidFill>
        </a:ln>
      </dgm:spPr>
      <dgm:t>
        <a:bodyPr/>
        <a:lstStyle/>
        <a:p>
          <a:r>
            <a:rPr lang="en-GB" dirty="0"/>
            <a:t>Mixed methods review</a:t>
          </a:r>
        </a:p>
      </dgm:t>
    </dgm:pt>
    <dgm:pt modelId="{22CA156B-0E55-4059-AB13-457610363615}" type="parTrans" cxnId="{5B0D7D2E-5C85-42B5-9E50-C8ABBE70BA96}">
      <dgm:prSet/>
      <dgm:spPr/>
      <dgm:t>
        <a:bodyPr/>
        <a:lstStyle/>
        <a:p>
          <a:endParaRPr lang="en-GB"/>
        </a:p>
      </dgm:t>
    </dgm:pt>
    <dgm:pt modelId="{96156379-75DD-4D75-BFF1-FD68BB2DE400}" type="sibTrans" cxnId="{5B0D7D2E-5C85-42B5-9E50-C8ABBE70BA96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GB"/>
        </a:p>
      </dgm:t>
    </dgm:pt>
    <dgm:pt modelId="{2F2EFD7A-CCE4-496B-A5F3-F60D0DF2D1A1}">
      <dgm:prSet phldrT="[Text]"/>
      <dgm:spPr>
        <a:solidFill>
          <a:schemeClr val="tx1">
            <a:lumMod val="75000"/>
            <a:lumOff val="25000"/>
          </a:schemeClr>
        </a:solidFill>
        <a:ln>
          <a:solidFill>
            <a:schemeClr val="tx1">
              <a:lumMod val="75000"/>
              <a:lumOff val="25000"/>
            </a:schemeClr>
          </a:solidFill>
        </a:ln>
      </dgm:spPr>
      <dgm:t>
        <a:bodyPr/>
        <a:lstStyle/>
        <a:p>
          <a:r>
            <a:rPr lang="en-GB" dirty="0"/>
            <a:t>Overview</a:t>
          </a:r>
        </a:p>
      </dgm:t>
    </dgm:pt>
    <dgm:pt modelId="{2ED61480-AF81-4959-BA33-71DE45B36B4F}" type="parTrans" cxnId="{577591B6-19F6-4337-92A3-14FAF35A0F70}">
      <dgm:prSet/>
      <dgm:spPr/>
      <dgm:t>
        <a:bodyPr/>
        <a:lstStyle/>
        <a:p>
          <a:endParaRPr lang="en-GB"/>
        </a:p>
      </dgm:t>
    </dgm:pt>
    <dgm:pt modelId="{0EE479FC-2878-4E93-8986-F9AF5BA14236}" type="sibTrans" cxnId="{577591B6-19F6-4337-92A3-14FAF35A0F70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GB"/>
        </a:p>
      </dgm:t>
    </dgm:pt>
    <dgm:pt modelId="{8B0996F1-1F70-4E4A-A6DC-EA28C7853EAE}">
      <dgm:prSet phldrT="[Text]"/>
      <dgm:spPr>
        <a:solidFill>
          <a:schemeClr val="tx1">
            <a:lumMod val="75000"/>
            <a:lumOff val="25000"/>
          </a:schemeClr>
        </a:solidFill>
        <a:ln>
          <a:solidFill>
            <a:schemeClr val="tx1">
              <a:lumMod val="75000"/>
              <a:lumOff val="25000"/>
            </a:schemeClr>
          </a:solidFill>
        </a:ln>
      </dgm:spPr>
      <dgm:t>
        <a:bodyPr/>
        <a:lstStyle/>
        <a:p>
          <a:r>
            <a:rPr lang="en-GB" dirty="0"/>
            <a:t>Qualitative systematic review</a:t>
          </a:r>
        </a:p>
      </dgm:t>
    </dgm:pt>
    <dgm:pt modelId="{8E4AE584-F9A9-43A5-95D5-B475C75A12F5}" type="parTrans" cxnId="{0BA8220E-37EC-4417-AF4A-531A2DB180CB}">
      <dgm:prSet/>
      <dgm:spPr/>
      <dgm:t>
        <a:bodyPr/>
        <a:lstStyle/>
        <a:p>
          <a:endParaRPr lang="en-GB"/>
        </a:p>
      </dgm:t>
    </dgm:pt>
    <dgm:pt modelId="{5E8EE2BE-9A82-4C26-A320-FF64D7DB9C96}" type="sibTrans" cxnId="{0BA8220E-37EC-4417-AF4A-531A2DB180CB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GB"/>
        </a:p>
      </dgm:t>
    </dgm:pt>
    <dgm:pt modelId="{4CEC6442-DECE-4DF7-A091-CEAF89A07F07}">
      <dgm:prSet phldrT="[Text]"/>
      <dgm:spPr>
        <a:solidFill>
          <a:schemeClr val="tx1">
            <a:lumMod val="75000"/>
            <a:lumOff val="25000"/>
          </a:schemeClr>
        </a:solidFill>
        <a:ln>
          <a:solidFill>
            <a:schemeClr val="tx1">
              <a:lumMod val="75000"/>
              <a:lumOff val="25000"/>
            </a:schemeClr>
          </a:solidFill>
        </a:ln>
      </dgm:spPr>
      <dgm:t>
        <a:bodyPr/>
        <a:lstStyle/>
        <a:p>
          <a:r>
            <a:rPr lang="en-GB" dirty="0"/>
            <a:t>Rapid review</a:t>
          </a:r>
        </a:p>
      </dgm:t>
    </dgm:pt>
    <dgm:pt modelId="{A63FC015-7386-4DEB-AD73-2880C1735148}" type="parTrans" cxnId="{DFD19782-397A-415E-ACC9-8532D0327C20}">
      <dgm:prSet/>
      <dgm:spPr/>
      <dgm:t>
        <a:bodyPr/>
        <a:lstStyle/>
        <a:p>
          <a:endParaRPr lang="en-GB"/>
        </a:p>
      </dgm:t>
    </dgm:pt>
    <dgm:pt modelId="{E79B0258-51D5-47CB-8F0B-723BD6A2D022}" type="sibTrans" cxnId="{DFD19782-397A-415E-ACC9-8532D0327C20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GB"/>
        </a:p>
      </dgm:t>
    </dgm:pt>
    <dgm:pt modelId="{AB09BCF9-9CEB-4F93-A2B0-518728318684}">
      <dgm:prSet phldrT="[Text]"/>
      <dgm:spPr>
        <a:solidFill>
          <a:schemeClr val="tx1">
            <a:lumMod val="75000"/>
            <a:lumOff val="25000"/>
          </a:schemeClr>
        </a:solidFill>
        <a:ln>
          <a:solidFill>
            <a:schemeClr val="tx1">
              <a:lumMod val="75000"/>
              <a:lumOff val="25000"/>
            </a:schemeClr>
          </a:solidFill>
        </a:ln>
      </dgm:spPr>
      <dgm:t>
        <a:bodyPr/>
        <a:lstStyle/>
        <a:p>
          <a:r>
            <a:rPr lang="en-GB" dirty="0"/>
            <a:t>Scoping review</a:t>
          </a:r>
        </a:p>
      </dgm:t>
    </dgm:pt>
    <dgm:pt modelId="{664E2AAF-1FC7-4633-AB6A-AD979A792EE7}" type="parTrans" cxnId="{A1EE4824-4878-4EB6-838E-A993151FE6F1}">
      <dgm:prSet/>
      <dgm:spPr/>
      <dgm:t>
        <a:bodyPr/>
        <a:lstStyle/>
        <a:p>
          <a:endParaRPr lang="en-GB"/>
        </a:p>
      </dgm:t>
    </dgm:pt>
    <dgm:pt modelId="{44C80588-32A7-4FF6-B8C6-D64812A7AF56}" type="sibTrans" cxnId="{A1EE4824-4878-4EB6-838E-A993151FE6F1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GB"/>
        </a:p>
      </dgm:t>
    </dgm:pt>
    <dgm:pt modelId="{12F87395-C557-4F40-8F15-BA8FDC98FF22}">
      <dgm:prSet phldrT="[Text]"/>
      <dgm:spPr>
        <a:solidFill>
          <a:schemeClr val="tx1">
            <a:lumMod val="75000"/>
            <a:lumOff val="25000"/>
          </a:schemeClr>
        </a:solidFill>
        <a:ln>
          <a:solidFill>
            <a:schemeClr val="tx1">
              <a:lumMod val="75000"/>
              <a:lumOff val="25000"/>
            </a:schemeClr>
          </a:solidFill>
        </a:ln>
      </dgm:spPr>
      <dgm:t>
        <a:bodyPr/>
        <a:lstStyle/>
        <a:p>
          <a:r>
            <a:rPr lang="en-GB" dirty="0"/>
            <a:t>State-of-the-art review</a:t>
          </a:r>
        </a:p>
      </dgm:t>
    </dgm:pt>
    <dgm:pt modelId="{B0723FD9-32C3-43F3-B8FF-5B04EF1B00C2}" type="parTrans" cxnId="{3062AA93-B4CB-46B2-AC86-856FD68D1F22}">
      <dgm:prSet/>
      <dgm:spPr/>
      <dgm:t>
        <a:bodyPr/>
        <a:lstStyle/>
        <a:p>
          <a:endParaRPr lang="en-GB"/>
        </a:p>
      </dgm:t>
    </dgm:pt>
    <dgm:pt modelId="{483F3287-F9D5-4758-8339-3D2B16981C2E}" type="sibTrans" cxnId="{3062AA93-B4CB-46B2-AC86-856FD68D1F22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GB"/>
        </a:p>
      </dgm:t>
    </dgm:pt>
    <dgm:pt modelId="{9C642F81-531C-444C-A21D-82FD89BD4FD3}">
      <dgm:prSet phldrT="[Text]"/>
      <dgm:spPr>
        <a:solidFill>
          <a:schemeClr val="tx1">
            <a:lumMod val="75000"/>
            <a:lumOff val="25000"/>
          </a:schemeClr>
        </a:solidFill>
        <a:ln>
          <a:solidFill>
            <a:schemeClr val="tx1">
              <a:lumMod val="75000"/>
              <a:lumOff val="25000"/>
            </a:schemeClr>
          </a:solidFill>
        </a:ln>
      </dgm:spPr>
      <dgm:t>
        <a:bodyPr/>
        <a:lstStyle/>
        <a:p>
          <a:r>
            <a:rPr lang="en-GB" dirty="0"/>
            <a:t>Systematic review</a:t>
          </a:r>
        </a:p>
      </dgm:t>
    </dgm:pt>
    <dgm:pt modelId="{EC6DCEB7-6865-4256-B231-FE2C174020E3}" type="parTrans" cxnId="{2211DD72-53AF-4720-84F0-1F6E8104481A}">
      <dgm:prSet/>
      <dgm:spPr/>
      <dgm:t>
        <a:bodyPr/>
        <a:lstStyle/>
        <a:p>
          <a:endParaRPr lang="en-GB"/>
        </a:p>
      </dgm:t>
    </dgm:pt>
    <dgm:pt modelId="{FD545812-B278-4705-879E-F6B47381B16A}" type="sibTrans" cxnId="{2211DD72-53AF-4720-84F0-1F6E8104481A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GB"/>
        </a:p>
      </dgm:t>
    </dgm:pt>
    <dgm:pt modelId="{D78DED3D-E485-408E-9255-A23BED1DE868}">
      <dgm:prSet phldrT="[Text]"/>
      <dgm:spPr>
        <a:solidFill>
          <a:schemeClr val="tx1">
            <a:lumMod val="75000"/>
            <a:lumOff val="25000"/>
          </a:schemeClr>
        </a:solidFill>
        <a:ln>
          <a:solidFill>
            <a:schemeClr val="tx1">
              <a:lumMod val="75000"/>
              <a:lumOff val="25000"/>
            </a:schemeClr>
          </a:solidFill>
        </a:ln>
      </dgm:spPr>
      <dgm:t>
        <a:bodyPr/>
        <a:lstStyle/>
        <a:p>
          <a:r>
            <a:rPr lang="en-GB" dirty="0"/>
            <a:t>Systematic search and review</a:t>
          </a:r>
        </a:p>
      </dgm:t>
    </dgm:pt>
    <dgm:pt modelId="{48C8BEBA-8071-44CD-BD48-14CCF08436BC}" type="parTrans" cxnId="{1FA0B4EA-BF1A-4CD9-B91B-D3999B6F15C1}">
      <dgm:prSet/>
      <dgm:spPr/>
      <dgm:t>
        <a:bodyPr/>
        <a:lstStyle/>
        <a:p>
          <a:endParaRPr lang="en-GB"/>
        </a:p>
      </dgm:t>
    </dgm:pt>
    <dgm:pt modelId="{283A912D-0ED7-4798-9ACC-CBAFEED8C566}" type="sibTrans" cxnId="{1FA0B4EA-BF1A-4CD9-B91B-D3999B6F15C1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GB"/>
        </a:p>
      </dgm:t>
    </dgm:pt>
    <dgm:pt modelId="{ACF30BCA-224C-4F73-91FD-177BB54B384A}">
      <dgm:prSet phldrT="[Text]"/>
      <dgm:spPr>
        <a:solidFill>
          <a:schemeClr val="tx1">
            <a:lumMod val="75000"/>
            <a:lumOff val="25000"/>
          </a:schemeClr>
        </a:solidFill>
        <a:ln>
          <a:solidFill>
            <a:schemeClr val="tx1">
              <a:lumMod val="75000"/>
              <a:lumOff val="25000"/>
            </a:schemeClr>
          </a:solidFill>
        </a:ln>
      </dgm:spPr>
      <dgm:t>
        <a:bodyPr/>
        <a:lstStyle/>
        <a:p>
          <a:r>
            <a:rPr lang="en-GB" dirty="0"/>
            <a:t>Systematised review</a:t>
          </a:r>
        </a:p>
      </dgm:t>
    </dgm:pt>
    <dgm:pt modelId="{61594831-121F-498A-8F09-896340104902}" type="parTrans" cxnId="{ADE18766-314D-4522-B2EA-6CB533C3D46E}">
      <dgm:prSet/>
      <dgm:spPr/>
      <dgm:t>
        <a:bodyPr/>
        <a:lstStyle/>
        <a:p>
          <a:endParaRPr lang="en-GB"/>
        </a:p>
      </dgm:t>
    </dgm:pt>
    <dgm:pt modelId="{9DA3C9F5-F463-4ACE-A903-AE91004241F4}" type="sibTrans" cxnId="{ADE18766-314D-4522-B2EA-6CB533C3D46E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GB"/>
        </a:p>
      </dgm:t>
    </dgm:pt>
    <dgm:pt modelId="{3D9FBF60-D0AE-4F4D-BA53-A7A4B0D762C8}">
      <dgm:prSet phldrT="[Text]"/>
      <dgm:spPr>
        <a:solidFill>
          <a:schemeClr val="tx1">
            <a:lumMod val="75000"/>
            <a:lumOff val="25000"/>
          </a:schemeClr>
        </a:solidFill>
        <a:ln>
          <a:solidFill>
            <a:schemeClr val="tx1">
              <a:lumMod val="75000"/>
              <a:lumOff val="25000"/>
            </a:schemeClr>
          </a:solidFill>
        </a:ln>
      </dgm:spPr>
      <dgm:t>
        <a:bodyPr/>
        <a:lstStyle/>
        <a:p>
          <a:r>
            <a:rPr lang="en-GB" dirty="0"/>
            <a:t>Umbrella review</a:t>
          </a:r>
        </a:p>
      </dgm:t>
    </dgm:pt>
    <dgm:pt modelId="{3B7BB377-643C-4F72-85EC-3E8C386FA242}" type="parTrans" cxnId="{1376A99A-D61E-4553-A0F9-1C47666FA759}">
      <dgm:prSet/>
      <dgm:spPr/>
      <dgm:t>
        <a:bodyPr/>
        <a:lstStyle/>
        <a:p>
          <a:endParaRPr lang="en-GB"/>
        </a:p>
      </dgm:t>
    </dgm:pt>
    <dgm:pt modelId="{61C0EF13-160F-43C4-A5E8-480EB70AAB3D}" type="sibTrans" cxnId="{1376A99A-D61E-4553-A0F9-1C47666FA759}">
      <dgm:prSet/>
      <dgm:spPr/>
      <dgm:t>
        <a:bodyPr/>
        <a:lstStyle/>
        <a:p>
          <a:endParaRPr lang="en-GB"/>
        </a:p>
      </dgm:t>
    </dgm:pt>
    <dgm:pt modelId="{840ADC4E-AD4B-44F0-AB14-4CC5F36A28B5}" type="pres">
      <dgm:prSet presAssocID="{29F17B46-2541-4409-A45A-0DFAD92C5BA4}" presName="diagram" presStyleCnt="0">
        <dgm:presLayoutVars>
          <dgm:dir/>
          <dgm:resizeHandles val="exact"/>
        </dgm:presLayoutVars>
      </dgm:prSet>
      <dgm:spPr/>
    </dgm:pt>
    <dgm:pt modelId="{4C432546-03A4-42DA-B993-859FD0D8FA31}" type="pres">
      <dgm:prSet presAssocID="{60AE4402-A64B-49CA-9C68-E2AEB567DDFF}" presName="node" presStyleLbl="node1" presStyleIdx="0" presStyleCnt="14">
        <dgm:presLayoutVars>
          <dgm:bulletEnabled val="1"/>
        </dgm:presLayoutVars>
      </dgm:prSet>
      <dgm:spPr/>
    </dgm:pt>
    <dgm:pt modelId="{2D28C7D5-2B8D-48AC-9588-6BBDE3B4B813}" type="pres">
      <dgm:prSet presAssocID="{A136D9FB-3B72-43D3-BE1B-4FCCD2D6AAD6}" presName="sibTrans" presStyleLbl="sibTrans2D1" presStyleIdx="0" presStyleCnt="13"/>
      <dgm:spPr/>
    </dgm:pt>
    <dgm:pt modelId="{251B9414-64B7-40D7-B971-1E9B42DB6BD9}" type="pres">
      <dgm:prSet presAssocID="{A136D9FB-3B72-43D3-BE1B-4FCCD2D6AAD6}" presName="connectorText" presStyleLbl="sibTrans2D1" presStyleIdx="0" presStyleCnt="13"/>
      <dgm:spPr/>
    </dgm:pt>
    <dgm:pt modelId="{4EB8D7DE-0F43-4928-93BF-1E4041652C30}" type="pres">
      <dgm:prSet presAssocID="{A364457C-DB9C-4830-8E3C-455A66954325}" presName="node" presStyleLbl="node1" presStyleIdx="1" presStyleCnt="14">
        <dgm:presLayoutVars>
          <dgm:bulletEnabled val="1"/>
        </dgm:presLayoutVars>
      </dgm:prSet>
      <dgm:spPr/>
    </dgm:pt>
    <dgm:pt modelId="{07C8BD37-3363-4D29-977B-F6AEA0578C6A}" type="pres">
      <dgm:prSet presAssocID="{353618CD-9BC7-42B4-B58F-0D7712FFD407}" presName="sibTrans" presStyleLbl="sibTrans2D1" presStyleIdx="1" presStyleCnt="13"/>
      <dgm:spPr/>
    </dgm:pt>
    <dgm:pt modelId="{2446930F-DE24-43B1-AC3A-410128D30988}" type="pres">
      <dgm:prSet presAssocID="{353618CD-9BC7-42B4-B58F-0D7712FFD407}" presName="connectorText" presStyleLbl="sibTrans2D1" presStyleIdx="1" presStyleCnt="13"/>
      <dgm:spPr/>
    </dgm:pt>
    <dgm:pt modelId="{73718C1C-08E3-43A8-AB93-4FD7BA1BC249}" type="pres">
      <dgm:prSet presAssocID="{7E3D8AD2-1958-4747-B857-25325F4C6B62}" presName="node" presStyleLbl="node1" presStyleIdx="2" presStyleCnt="14">
        <dgm:presLayoutVars>
          <dgm:bulletEnabled val="1"/>
        </dgm:presLayoutVars>
      </dgm:prSet>
      <dgm:spPr/>
    </dgm:pt>
    <dgm:pt modelId="{175A6A67-E988-4C9D-9859-E94D57662339}" type="pres">
      <dgm:prSet presAssocID="{7E90526D-5C30-45B0-B39D-2104984E1DB8}" presName="sibTrans" presStyleLbl="sibTrans2D1" presStyleIdx="2" presStyleCnt="13"/>
      <dgm:spPr/>
    </dgm:pt>
    <dgm:pt modelId="{73B6AC1D-059F-4F62-BD81-B2F521F8A96E}" type="pres">
      <dgm:prSet presAssocID="{7E90526D-5C30-45B0-B39D-2104984E1DB8}" presName="connectorText" presStyleLbl="sibTrans2D1" presStyleIdx="2" presStyleCnt="13"/>
      <dgm:spPr/>
    </dgm:pt>
    <dgm:pt modelId="{7A86C273-71B8-46D2-AF15-2E67218A6F81}" type="pres">
      <dgm:prSet presAssocID="{04C729A5-BC6C-445B-B9A5-76CAE6C84451}" presName="node" presStyleLbl="node1" presStyleIdx="3" presStyleCnt="14">
        <dgm:presLayoutVars>
          <dgm:bulletEnabled val="1"/>
        </dgm:presLayoutVars>
      </dgm:prSet>
      <dgm:spPr/>
    </dgm:pt>
    <dgm:pt modelId="{7960E0AB-A499-47A6-9E46-E19F4ED7189A}" type="pres">
      <dgm:prSet presAssocID="{0C8CECB8-5130-43EA-B1CF-AD87528BEEB8}" presName="sibTrans" presStyleLbl="sibTrans2D1" presStyleIdx="3" presStyleCnt="13"/>
      <dgm:spPr/>
    </dgm:pt>
    <dgm:pt modelId="{C31F4249-9B96-49A7-9928-B4DD88BDB36B}" type="pres">
      <dgm:prSet presAssocID="{0C8CECB8-5130-43EA-B1CF-AD87528BEEB8}" presName="connectorText" presStyleLbl="sibTrans2D1" presStyleIdx="3" presStyleCnt="13"/>
      <dgm:spPr/>
    </dgm:pt>
    <dgm:pt modelId="{BC4B1751-B681-467D-828D-574427E37696}" type="pres">
      <dgm:prSet presAssocID="{9E13EE6D-039A-4754-B640-CC336CB48C00}" presName="node" presStyleLbl="node1" presStyleIdx="4" presStyleCnt="14">
        <dgm:presLayoutVars>
          <dgm:bulletEnabled val="1"/>
        </dgm:presLayoutVars>
      </dgm:prSet>
      <dgm:spPr/>
    </dgm:pt>
    <dgm:pt modelId="{C72FD030-3420-4FBC-8699-859AF1D55C04}" type="pres">
      <dgm:prSet presAssocID="{96156379-75DD-4D75-BFF1-FD68BB2DE400}" presName="sibTrans" presStyleLbl="sibTrans2D1" presStyleIdx="4" presStyleCnt="13"/>
      <dgm:spPr/>
    </dgm:pt>
    <dgm:pt modelId="{0B5E901A-C0D3-4F0E-81AB-07F6709930CA}" type="pres">
      <dgm:prSet presAssocID="{96156379-75DD-4D75-BFF1-FD68BB2DE400}" presName="connectorText" presStyleLbl="sibTrans2D1" presStyleIdx="4" presStyleCnt="13"/>
      <dgm:spPr/>
    </dgm:pt>
    <dgm:pt modelId="{8CA739C9-88D3-4CB4-8C45-DA73068F8822}" type="pres">
      <dgm:prSet presAssocID="{2F2EFD7A-CCE4-496B-A5F3-F60D0DF2D1A1}" presName="node" presStyleLbl="node1" presStyleIdx="5" presStyleCnt="14">
        <dgm:presLayoutVars>
          <dgm:bulletEnabled val="1"/>
        </dgm:presLayoutVars>
      </dgm:prSet>
      <dgm:spPr/>
    </dgm:pt>
    <dgm:pt modelId="{B1393742-4C90-45E6-88DC-AD170F982787}" type="pres">
      <dgm:prSet presAssocID="{0EE479FC-2878-4E93-8986-F9AF5BA14236}" presName="sibTrans" presStyleLbl="sibTrans2D1" presStyleIdx="5" presStyleCnt="13"/>
      <dgm:spPr/>
    </dgm:pt>
    <dgm:pt modelId="{68C40438-2862-46C5-B44A-64ED3FF5B32E}" type="pres">
      <dgm:prSet presAssocID="{0EE479FC-2878-4E93-8986-F9AF5BA14236}" presName="connectorText" presStyleLbl="sibTrans2D1" presStyleIdx="5" presStyleCnt="13"/>
      <dgm:spPr/>
    </dgm:pt>
    <dgm:pt modelId="{C7E0B293-E7D5-4130-B707-88BB20E31C84}" type="pres">
      <dgm:prSet presAssocID="{8B0996F1-1F70-4E4A-A6DC-EA28C7853EAE}" presName="node" presStyleLbl="node1" presStyleIdx="6" presStyleCnt="14">
        <dgm:presLayoutVars>
          <dgm:bulletEnabled val="1"/>
        </dgm:presLayoutVars>
      </dgm:prSet>
      <dgm:spPr/>
    </dgm:pt>
    <dgm:pt modelId="{D16C6992-09C4-4841-B730-E49CA2200306}" type="pres">
      <dgm:prSet presAssocID="{5E8EE2BE-9A82-4C26-A320-FF64D7DB9C96}" presName="sibTrans" presStyleLbl="sibTrans2D1" presStyleIdx="6" presStyleCnt="13"/>
      <dgm:spPr/>
    </dgm:pt>
    <dgm:pt modelId="{BEF99F97-3B53-4157-8B4E-43BFA64AC9F5}" type="pres">
      <dgm:prSet presAssocID="{5E8EE2BE-9A82-4C26-A320-FF64D7DB9C96}" presName="connectorText" presStyleLbl="sibTrans2D1" presStyleIdx="6" presStyleCnt="13"/>
      <dgm:spPr/>
    </dgm:pt>
    <dgm:pt modelId="{9120068E-5705-4ED1-A4FD-9A6C50D63808}" type="pres">
      <dgm:prSet presAssocID="{4CEC6442-DECE-4DF7-A091-CEAF89A07F07}" presName="node" presStyleLbl="node1" presStyleIdx="7" presStyleCnt="14">
        <dgm:presLayoutVars>
          <dgm:bulletEnabled val="1"/>
        </dgm:presLayoutVars>
      </dgm:prSet>
      <dgm:spPr/>
    </dgm:pt>
    <dgm:pt modelId="{32CA7185-E684-426F-8D98-08B192BF8CB2}" type="pres">
      <dgm:prSet presAssocID="{E79B0258-51D5-47CB-8F0B-723BD6A2D022}" presName="sibTrans" presStyleLbl="sibTrans2D1" presStyleIdx="7" presStyleCnt="13"/>
      <dgm:spPr/>
    </dgm:pt>
    <dgm:pt modelId="{AA3B0021-6C14-4A0A-BF57-EC8FF3788C17}" type="pres">
      <dgm:prSet presAssocID="{E79B0258-51D5-47CB-8F0B-723BD6A2D022}" presName="connectorText" presStyleLbl="sibTrans2D1" presStyleIdx="7" presStyleCnt="13"/>
      <dgm:spPr/>
    </dgm:pt>
    <dgm:pt modelId="{221614F1-634C-4EAF-B28D-81B6B2718171}" type="pres">
      <dgm:prSet presAssocID="{AB09BCF9-9CEB-4F93-A2B0-518728318684}" presName="node" presStyleLbl="node1" presStyleIdx="8" presStyleCnt="14">
        <dgm:presLayoutVars>
          <dgm:bulletEnabled val="1"/>
        </dgm:presLayoutVars>
      </dgm:prSet>
      <dgm:spPr/>
    </dgm:pt>
    <dgm:pt modelId="{7D66AEAE-37EE-41C9-9908-F6869B9ADFB3}" type="pres">
      <dgm:prSet presAssocID="{44C80588-32A7-4FF6-B8C6-D64812A7AF56}" presName="sibTrans" presStyleLbl="sibTrans2D1" presStyleIdx="8" presStyleCnt="13"/>
      <dgm:spPr/>
    </dgm:pt>
    <dgm:pt modelId="{61813AFE-FAC4-4AA1-8558-313C06E39B0A}" type="pres">
      <dgm:prSet presAssocID="{44C80588-32A7-4FF6-B8C6-D64812A7AF56}" presName="connectorText" presStyleLbl="sibTrans2D1" presStyleIdx="8" presStyleCnt="13"/>
      <dgm:spPr/>
    </dgm:pt>
    <dgm:pt modelId="{10A6FD51-21F0-4133-87B6-551B693BCED9}" type="pres">
      <dgm:prSet presAssocID="{12F87395-C557-4F40-8F15-BA8FDC98FF22}" presName="node" presStyleLbl="node1" presStyleIdx="9" presStyleCnt="14">
        <dgm:presLayoutVars>
          <dgm:bulletEnabled val="1"/>
        </dgm:presLayoutVars>
      </dgm:prSet>
      <dgm:spPr/>
    </dgm:pt>
    <dgm:pt modelId="{AA4B5EA8-7220-4F6F-82C0-822D748F4844}" type="pres">
      <dgm:prSet presAssocID="{483F3287-F9D5-4758-8339-3D2B16981C2E}" presName="sibTrans" presStyleLbl="sibTrans2D1" presStyleIdx="9" presStyleCnt="13"/>
      <dgm:spPr/>
    </dgm:pt>
    <dgm:pt modelId="{EE6727B5-DEEC-4B0C-90D9-71D670A0624D}" type="pres">
      <dgm:prSet presAssocID="{483F3287-F9D5-4758-8339-3D2B16981C2E}" presName="connectorText" presStyleLbl="sibTrans2D1" presStyleIdx="9" presStyleCnt="13"/>
      <dgm:spPr/>
    </dgm:pt>
    <dgm:pt modelId="{2CDD805A-7216-40C8-BBB8-EC3AC86AF5AB}" type="pres">
      <dgm:prSet presAssocID="{9C642F81-531C-444C-A21D-82FD89BD4FD3}" presName="node" presStyleLbl="node1" presStyleIdx="10" presStyleCnt="14">
        <dgm:presLayoutVars>
          <dgm:bulletEnabled val="1"/>
        </dgm:presLayoutVars>
      </dgm:prSet>
      <dgm:spPr/>
    </dgm:pt>
    <dgm:pt modelId="{9FEAB32C-0583-40C4-841D-5EE34FC3C7E9}" type="pres">
      <dgm:prSet presAssocID="{FD545812-B278-4705-879E-F6B47381B16A}" presName="sibTrans" presStyleLbl="sibTrans2D1" presStyleIdx="10" presStyleCnt="13"/>
      <dgm:spPr/>
    </dgm:pt>
    <dgm:pt modelId="{262DB0DE-903A-4C12-8C24-0A0283E23369}" type="pres">
      <dgm:prSet presAssocID="{FD545812-B278-4705-879E-F6B47381B16A}" presName="connectorText" presStyleLbl="sibTrans2D1" presStyleIdx="10" presStyleCnt="13"/>
      <dgm:spPr/>
    </dgm:pt>
    <dgm:pt modelId="{6B2BC206-8FDE-481A-97DC-C499EF3F8A89}" type="pres">
      <dgm:prSet presAssocID="{D78DED3D-E485-408E-9255-A23BED1DE868}" presName="node" presStyleLbl="node1" presStyleIdx="11" presStyleCnt="14">
        <dgm:presLayoutVars>
          <dgm:bulletEnabled val="1"/>
        </dgm:presLayoutVars>
      </dgm:prSet>
      <dgm:spPr/>
    </dgm:pt>
    <dgm:pt modelId="{70A988F8-0DCE-48CB-94A5-4EA66B470337}" type="pres">
      <dgm:prSet presAssocID="{283A912D-0ED7-4798-9ACC-CBAFEED8C566}" presName="sibTrans" presStyleLbl="sibTrans2D1" presStyleIdx="11" presStyleCnt="13"/>
      <dgm:spPr/>
    </dgm:pt>
    <dgm:pt modelId="{20348936-88C1-431C-ADA1-3597BD05E721}" type="pres">
      <dgm:prSet presAssocID="{283A912D-0ED7-4798-9ACC-CBAFEED8C566}" presName="connectorText" presStyleLbl="sibTrans2D1" presStyleIdx="11" presStyleCnt="13"/>
      <dgm:spPr/>
    </dgm:pt>
    <dgm:pt modelId="{25CD093C-CAE6-4DA9-8C2C-398E9FB22395}" type="pres">
      <dgm:prSet presAssocID="{ACF30BCA-224C-4F73-91FD-177BB54B384A}" presName="node" presStyleLbl="node1" presStyleIdx="12" presStyleCnt="14">
        <dgm:presLayoutVars>
          <dgm:bulletEnabled val="1"/>
        </dgm:presLayoutVars>
      </dgm:prSet>
      <dgm:spPr/>
    </dgm:pt>
    <dgm:pt modelId="{6ED50FA8-20DB-4A49-8605-E9234CE3AF11}" type="pres">
      <dgm:prSet presAssocID="{9DA3C9F5-F463-4ACE-A903-AE91004241F4}" presName="sibTrans" presStyleLbl="sibTrans2D1" presStyleIdx="12" presStyleCnt="13"/>
      <dgm:spPr/>
    </dgm:pt>
    <dgm:pt modelId="{F3438720-4A4B-4581-92DD-9C3397A5B28D}" type="pres">
      <dgm:prSet presAssocID="{9DA3C9F5-F463-4ACE-A903-AE91004241F4}" presName="connectorText" presStyleLbl="sibTrans2D1" presStyleIdx="12" presStyleCnt="13"/>
      <dgm:spPr/>
    </dgm:pt>
    <dgm:pt modelId="{B9AA04F5-433D-4275-9F2F-C919122B45BA}" type="pres">
      <dgm:prSet presAssocID="{3D9FBF60-D0AE-4F4D-BA53-A7A4B0D762C8}" presName="node" presStyleLbl="node1" presStyleIdx="13" presStyleCnt="14">
        <dgm:presLayoutVars>
          <dgm:bulletEnabled val="1"/>
        </dgm:presLayoutVars>
      </dgm:prSet>
      <dgm:spPr/>
    </dgm:pt>
  </dgm:ptLst>
  <dgm:cxnLst>
    <dgm:cxn modelId="{D1F9F403-42EE-48BB-B669-131DB0E1454B}" type="presOf" srcId="{96156379-75DD-4D75-BFF1-FD68BB2DE400}" destId="{0B5E901A-C0D3-4F0E-81AB-07F6709930CA}" srcOrd="1" destOrd="0" presId="urn:microsoft.com/office/officeart/2005/8/layout/process5"/>
    <dgm:cxn modelId="{0BA8220E-37EC-4417-AF4A-531A2DB180CB}" srcId="{29F17B46-2541-4409-A45A-0DFAD92C5BA4}" destId="{8B0996F1-1F70-4E4A-A6DC-EA28C7853EAE}" srcOrd="6" destOrd="0" parTransId="{8E4AE584-F9A9-43A5-95D5-B475C75A12F5}" sibTransId="{5E8EE2BE-9A82-4C26-A320-FF64D7DB9C96}"/>
    <dgm:cxn modelId="{4F64B911-E70A-4C0B-A4E6-E85B04856870}" type="presOf" srcId="{283A912D-0ED7-4798-9ACC-CBAFEED8C566}" destId="{20348936-88C1-431C-ADA1-3597BD05E721}" srcOrd="1" destOrd="0" presId="urn:microsoft.com/office/officeart/2005/8/layout/process5"/>
    <dgm:cxn modelId="{E45DF619-3450-4A70-B5E6-2ED9996B57F4}" type="presOf" srcId="{5E8EE2BE-9A82-4C26-A320-FF64D7DB9C96}" destId="{D16C6992-09C4-4841-B730-E49CA2200306}" srcOrd="0" destOrd="0" presId="urn:microsoft.com/office/officeart/2005/8/layout/process5"/>
    <dgm:cxn modelId="{83405B1E-B57E-4643-A467-4E235EDB3E72}" type="presOf" srcId="{9DA3C9F5-F463-4ACE-A903-AE91004241F4}" destId="{F3438720-4A4B-4581-92DD-9C3397A5B28D}" srcOrd="1" destOrd="0" presId="urn:microsoft.com/office/officeart/2005/8/layout/process5"/>
    <dgm:cxn modelId="{A1EE4824-4878-4EB6-838E-A993151FE6F1}" srcId="{29F17B46-2541-4409-A45A-0DFAD92C5BA4}" destId="{AB09BCF9-9CEB-4F93-A2B0-518728318684}" srcOrd="8" destOrd="0" parTransId="{664E2AAF-1FC7-4633-AB6A-AD979A792EE7}" sibTransId="{44C80588-32A7-4FF6-B8C6-D64812A7AF56}"/>
    <dgm:cxn modelId="{0F196D29-D9A2-4B5B-BF8F-9444F05886B7}" type="presOf" srcId="{A136D9FB-3B72-43D3-BE1B-4FCCD2D6AAD6}" destId="{2D28C7D5-2B8D-48AC-9588-6BBDE3B4B813}" srcOrd="0" destOrd="0" presId="urn:microsoft.com/office/officeart/2005/8/layout/process5"/>
    <dgm:cxn modelId="{5B0D7D2E-5C85-42B5-9E50-C8ABBE70BA96}" srcId="{29F17B46-2541-4409-A45A-0DFAD92C5BA4}" destId="{9E13EE6D-039A-4754-B640-CC336CB48C00}" srcOrd="4" destOrd="0" parTransId="{22CA156B-0E55-4059-AB13-457610363615}" sibTransId="{96156379-75DD-4D75-BFF1-FD68BB2DE400}"/>
    <dgm:cxn modelId="{41307C37-D9A0-48A1-A5BA-BD60FF6E2533}" srcId="{29F17B46-2541-4409-A45A-0DFAD92C5BA4}" destId="{04C729A5-BC6C-445B-B9A5-76CAE6C84451}" srcOrd="3" destOrd="0" parTransId="{4CC372E4-7616-4933-893C-95C5B194E4AE}" sibTransId="{0C8CECB8-5130-43EA-B1CF-AD87528BEEB8}"/>
    <dgm:cxn modelId="{F709AD3A-CB81-4769-8696-F5F9396B54F1}" type="presOf" srcId="{0EE479FC-2878-4E93-8986-F9AF5BA14236}" destId="{B1393742-4C90-45E6-88DC-AD170F982787}" srcOrd="0" destOrd="0" presId="urn:microsoft.com/office/officeart/2005/8/layout/process5"/>
    <dgm:cxn modelId="{57CC6C5E-E53C-4D54-BE0F-1F13C14B632C}" type="presOf" srcId="{4CEC6442-DECE-4DF7-A091-CEAF89A07F07}" destId="{9120068E-5705-4ED1-A4FD-9A6C50D63808}" srcOrd="0" destOrd="0" presId="urn:microsoft.com/office/officeart/2005/8/layout/process5"/>
    <dgm:cxn modelId="{ADE18766-314D-4522-B2EA-6CB533C3D46E}" srcId="{29F17B46-2541-4409-A45A-0DFAD92C5BA4}" destId="{ACF30BCA-224C-4F73-91FD-177BB54B384A}" srcOrd="12" destOrd="0" parTransId="{61594831-121F-498A-8F09-896340104902}" sibTransId="{9DA3C9F5-F463-4ACE-A903-AE91004241F4}"/>
    <dgm:cxn modelId="{61708A46-4BBC-48C6-9B5F-94D9CCEF9631}" srcId="{29F17B46-2541-4409-A45A-0DFAD92C5BA4}" destId="{A364457C-DB9C-4830-8E3C-455A66954325}" srcOrd="1" destOrd="0" parTransId="{21E902D8-1000-44FE-80A1-186CC2D66B4B}" sibTransId="{353618CD-9BC7-42B4-B58F-0D7712FFD407}"/>
    <dgm:cxn modelId="{AE31BD67-DCA3-4388-9F38-388C35E04C2A}" type="presOf" srcId="{3D9FBF60-D0AE-4F4D-BA53-A7A4B0D762C8}" destId="{B9AA04F5-433D-4275-9F2F-C919122B45BA}" srcOrd="0" destOrd="0" presId="urn:microsoft.com/office/officeart/2005/8/layout/process5"/>
    <dgm:cxn modelId="{0D3EEF48-FD00-47D8-AF48-1EA2D014BB6C}" type="presOf" srcId="{A136D9FB-3B72-43D3-BE1B-4FCCD2D6AAD6}" destId="{251B9414-64B7-40D7-B971-1E9B42DB6BD9}" srcOrd="1" destOrd="0" presId="urn:microsoft.com/office/officeart/2005/8/layout/process5"/>
    <dgm:cxn modelId="{7518624E-6447-46C8-807D-7C143F2AF2FC}" type="presOf" srcId="{60AE4402-A64B-49CA-9C68-E2AEB567DDFF}" destId="{4C432546-03A4-42DA-B993-859FD0D8FA31}" srcOrd="0" destOrd="0" presId="urn:microsoft.com/office/officeart/2005/8/layout/process5"/>
    <dgm:cxn modelId="{40679F50-A978-42CB-945B-B07DC221F52F}" srcId="{29F17B46-2541-4409-A45A-0DFAD92C5BA4}" destId="{60AE4402-A64B-49CA-9C68-E2AEB567DDFF}" srcOrd="0" destOrd="0" parTransId="{F1340E7C-A9AE-4188-8EB0-1DF110C53E34}" sibTransId="{A136D9FB-3B72-43D3-BE1B-4FCCD2D6AAD6}"/>
    <dgm:cxn modelId="{98E01452-7B0C-4034-AE38-8C58ACBEBC47}" type="presOf" srcId="{44C80588-32A7-4FF6-B8C6-D64812A7AF56}" destId="{7D66AEAE-37EE-41C9-9908-F6869B9ADFB3}" srcOrd="0" destOrd="0" presId="urn:microsoft.com/office/officeart/2005/8/layout/process5"/>
    <dgm:cxn modelId="{2211DD72-53AF-4720-84F0-1F6E8104481A}" srcId="{29F17B46-2541-4409-A45A-0DFAD92C5BA4}" destId="{9C642F81-531C-444C-A21D-82FD89BD4FD3}" srcOrd="10" destOrd="0" parTransId="{EC6DCEB7-6865-4256-B231-FE2C174020E3}" sibTransId="{FD545812-B278-4705-879E-F6B47381B16A}"/>
    <dgm:cxn modelId="{E600A454-BF71-4050-99C7-DFD18C8BACB8}" type="presOf" srcId="{483F3287-F9D5-4758-8339-3D2B16981C2E}" destId="{AA4B5EA8-7220-4F6F-82C0-822D748F4844}" srcOrd="0" destOrd="0" presId="urn:microsoft.com/office/officeart/2005/8/layout/process5"/>
    <dgm:cxn modelId="{B15AF47A-7B98-45F4-9703-ABFDFDC50811}" type="presOf" srcId="{2F2EFD7A-CCE4-496B-A5F3-F60D0DF2D1A1}" destId="{8CA739C9-88D3-4CB4-8C45-DA73068F8822}" srcOrd="0" destOrd="0" presId="urn:microsoft.com/office/officeart/2005/8/layout/process5"/>
    <dgm:cxn modelId="{EB20037B-58CB-4040-BE89-E8646C44EDC2}" type="presOf" srcId="{7E90526D-5C30-45B0-B39D-2104984E1DB8}" destId="{175A6A67-E988-4C9D-9859-E94D57662339}" srcOrd="0" destOrd="0" presId="urn:microsoft.com/office/officeart/2005/8/layout/process5"/>
    <dgm:cxn modelId="{77461C80-C062-4D42-B2FD-D87CA23B0B17}" type="presOf" srcId="{353618CD-9BC7-42B4-B58F-0D7712FFD407}" destId="{07C8BD37-3363-4D29-977B-F6AEA0578C6A}" srcOrd="0" destOrd="0" presId="urn:microsoft.com/office/officeart/2005/8/layout/process5"/>
    <dgm:cxn modelId="{DFD19782-397A-415E-ACC9-8532D0327C20}" srcId="{29F17B46-2541-4409-A45A-0DFAD92C5BA4}" destId="{4CEC6442-DECE-4DF7-A091-CEAF89A07F07}" srcOrd="7" destOrd="0" parTransId="{A63FC015-7386-4DEB-AD73-2880C1735148}" sibTransId="{E79B0258-51D5-47CB-8F0B-723BD6A2D022}"/>
    <dgm:cxn modelId="{2A23EB86-D648-43D8-A51E-154655404ECF}" type="presOf" srcId="{96156379-75DD-4D75-BFF1-FD68BB2DE400}" destId="{C72FD030-3420-4FBC-8699-859AF1D55C04}" srcOrd="0" destOrd="0" presId="urn:microsoft.com/office/officeart/2005/8/layout/process5"/>
    <dgm:cxn modelId="{8233F48C-195A-4ABE-B146-3E71C3DC6950}" type="presOf" srcId="{283A912D-0ED7-4798-9ACC-CBAFEED8C566}" destId="{70A988F8-0DCE-48CB-94A5-4EA66B470337}" srcOrd="0" destOrd="0" presId="urn:microsoft.com/office/officeart/2005/8/layout/process5"/>
    <dgm:cxn modelId="{AB346C90-AB25-499C-B1F3-35365D24966C}" type="presOf" srcId="{353618CD-9BC7-42B4-B58F-0D7712FFD407}" destId="{2446930F-DE24-43B1-AC3A-410128D30988}" srcOrd="1" destOrd="0" presId="urn:microsoft.com/office/officeart/2005/8/layout/process5"/>
    <dgm:cxn modelId="{3062AA93-B4CB-46B2-AC86-856FD68D1F22}" srcId="{29F17B46-2541-4409-A45A-0DFAD92C5BA4}" destId="{12F87395-C557-4F40-8F15-BA8FDC98FF22}" srcOrd="9" destOrd="0" parTransId="{B0723FD9-32C3-43F3-B8FF-5B04EF1B00C2}" sibTransId="{483F3287-F9D5-4758-8339-3D2B16981C2E}"/>
    <dgm:cxn modelId="{1E95F996-0005-4374-BB1C-3332EDDB3C0F}" type="presOf" srcId="{29F17B46-2541-4409-A45A-0DFAD92C5BA4}" destId="{840ADC4E-AD4B-44F0-AB14-4CC5F36A28B5}" srcOrd="0" destOrd="0" presId="urn:microsoft.com/office/officeart/2005/8/layout/process5"/>
    <dgm:cxn modelId="{2A05F899-41BE-4129-A66F-652C572922A3}" type="presOf" srcId="{9DA3C9F5-F463-4ACE-A903-AE91004241F4}" destId="{6ED50FA8-20DB-4A49-8605-E9234CE3AF11}" srcOrd="0" destOrd="0" presId="urn:microsoft.com/office/officeart/2005/8/layout/process5"/>
    <dgm:cxn modelId="{1376A99A-D61E-4553-A0F9-1C47666FA759}" srcId="{29F17B46-2541-4409-A45A-0DFAD92C5BA4}" destId="{3D9FBF60-D0AE-4F4D-BA53-A7A4B0D762C8}" srcOrd="13" destOrd="0" parTransId="{3B7BB377-643C-4F72-85EC-3E8C386FA242}" sibTransId="{61C0EF13-160F-43C4-A5E8-480EB70AAB3D}"/>
    <dgm:cxn modelId="{9747449C-3B74-41BB-9CF7-477CA2E35289}" type="presOf" srcId="{5E8EE2BE-9A82-4C26-A320-FF64D7DB9C96}" destId="{BEF99F97-3B53-4157-8B4E-43BFA64AC9F5}" srcOrd="1" destOrd="0" presId="urn:microsoft.com/office/officeart/2005/8/layout/process5"/>
    <dgm:cxn modelId="{F1C6449D-8434-497B-9FD2-83BE906CB1C8}" type="presOf" srcId="{E79B0258-51D5-47CB-8F0B-723BD6A2D022}" destId="{AA3B0021-6C14-4A0A-BF57-EC8FF3788C17}" srcOrd="1" destOrd="0" presId="urn:microsoft.com/office/officeart/2005/8/layout/process5"/>
    <dgm:cxn modelId="{4960769D-BD8C-4482-AA7D-5E5A185A0B89}" type="presOf" srcId="{0C8CECB8-5130-43EA-B1CF-AD87528BEEB8}" destId="{C31F4249-9B96-49A7-9928-B4DD88BDB36B}" srcOrd="1" destOrd="0" presId="urn:microsoft.com/office/officeart/2005/8/layout/process5"/>
    <dgm:cxn modelId="{1A34A3AA-B2A7-4E7D-B4C8-0A07BFBA422E}" type="presOf" srcId="{AB09BCF9-9CEB-4F93-A2B0-518728318684}" destId="{221614F1-634C-4EAF-B28D-81B6B2718171}" srcOrd="0" destOrd="0" presId="urn:microsoft.com/office/officeart/2005/8/layout/process5"/>
    <dgm:cxn modelId="{A5F442AC-9602-4B95-AE90-944E7D334F82}" type="presOf" srcId="{FD545812-B278-4705-879E-F6B47381B16A}" destId="{262DB0DE-903A-4C12-8C24-0A0283E23369}" srcOrd="1" destOrd="0" presId="urn:microsoft.com/office/officeart/2005/8/layout/process5"/>
    <dgm:cxn modelId="{855DB4AF-7F2A-4AC1-9515-4973D7EC8EA2}" type="presOf" srcId="{12F87395-C557-4F40-8F15-BA8FDC98FF22}" destId="{10A6FD51-21F0-4133-87B6-551B693BCED9}" srcOrd="0" destOrd="0" presId="urn:microsoft.com/office/officeart/2005/8/layout/process5"/>
    <dgm:cxn modelId="{577591B6-19F6-4337-92A3-14FAF35A0F70}" srcId="{29F17B46-2541-4409-A45A-0DFAD92C5BA4}" destId="{2F2EFD7A-CCE4-496B-A5F3-F60D0DF2D1A1}" srcOrd="5" destOrd="0" parTransId="{2ED61480-AF81-4959-BA33-71DE45B36B4F}" sibTransId="{0EE479FC-2878-4E93-8986-F9AF5BA14236}"/>
    <dgm:cxn modelId="{C7134BB8-7F82-4A9C-997B-4B4358F3895B}" type="presOf" srcId="{44C80588-32A7-4FF6-B8C6-D64812A7AF56}" destId="{61813AFE-FAC4-4AA1-8558-313C06E39B0A}" srcOrd="1" destOrd="0" presId="urn:microsoft.com/office/officeart/2005/8/layout/process5"/>
    <dgm:cxn modelId="{B6D449B9-571F-42E4-90E2-A35C9496A2DA}" type="presOf" srcId="{7E90526D-5C30-45B0-B39D-2104984E1DB8}" destId="{73B6AC1D-059F-4F62-BD81-B2F521F8A96E}" srcOrd="1" destOrd="0" presId="urn:microsoft.com/office/officeart/2005/8/layout/process5"/>
    <dgm:cxn modelId="{7B65ABBA-46E4-4AE5-B271-306D4867891A}" type="presOf" srcId="{9E13EE6D-039A-4754-B640-CC336CB48C00}" destId="{BC4B1751-B681-467D-828D-574427E37696}" srcOrd="0" destOrd="0" presId="urn:microsoft.com/office/officeart/2005/8/layout/process5"/>
    <dgm:cxn modelId="{44426BBB-3279-4B82-A5D0-4C0A3D241F5C}" type="presOf" srcId="{483F3287-F9D5-4758-8339-3D2B16981C2E}" destId="{EE6727B5-DEEC-4B0C-90D9-71D670A0624D}" srcOrd="1" destOrd="0" presId="urn:microsoft.com/office/officeart/2005/8/layout/process5"/>
    <dgm:cxn modelId="{9ACC04C6-C3F4-43A7-9ACB-0FDDCE11C746}" type="presOf" srcId="{9C642F81-531C-444C-A21D-82FD89BD4FD3}" destId="{2CDD805A-7216-40C8-BBB8-EC3AC86AF5AB}" srcOrd="0" destOrd="0" presId="urn:microsoft.com/office/officeart/2005/8/layout/process5"/>
    <dgm:cxn modelId="{2FE88DC6-5B20-4461-847A-C0A91617F79C}" srcId="{29F17B46-2541-4409-A45A-0DFAD92C5BA4}" destId="{7E3D8AD2-1958-4747-B857-25325F4C6B62}" srcOrd="2" destOrd="0" parTransId="{EB4A621C-253D-4670-877C-63BBFD193012}" sibTransId="{7E90526D-5C30-45B0-B39D-2104984E1DB8}"/>
    <dgm:cxn modelId="{9A341CC9-C842-4AFC-B351-235BAA54151D}" type="presOf" srcId="{D78DED3D-E485-408E-9255-A23BED1DE868}" destId="{6B2BC206-8FDE-481A-97DC-C499EF3F8A89}" srcOrd="0" destOrd="0" presId="urn:microsoft.com/office/officeart/2005/8/layout/process5"/>
    <dgm:cxn modelId="{998634D3-12A1-4FB3-8DAF-A30113CF36D4}" type="presOf" srcId="{FD545812-B278-4705-879E-F6B47381B16A}" destId="{9FEAB32C-0583-40C4-841D-5EE34FC3C7E9}" srcOrd="0" destOrd="0" presId="urn:microsoft.com/office/officeart/2005/8/layout/process5"/>
    <dgm:cxn modelId="{71CAF3D9-DAF7-40C6-941D-23DBD75B69C9}" type="presOf" srcId="{ACF30BCA-224C-4F73-91FD-177BB54B384A}" destId="{25CD093C-CAE6-4DA9-8C2C-398E9FB22395}" srcOrd="0" destOrd="0" presId="urn:microsoft.com/office/officeart/2005/8/layout/process5"/>
    <dgm:cxn modelId="{B1EE26E6-021C-4A15-846D-786E12116171}" type="presOf" srcId="{04C729A5-BC6C-445B-B9A5-76CAE6C84451}" destId="{7A86C273-71B8-46D2-AF15-2E67218A6F81}" srcOrd="0" destOrd="0" presId="urn:microsoft.com/office/officeart/2005/8/layout/process5"/>
    <dgm:cxn modelId="{1FA0B4EA-BF1A-4CD9-B91B-D3999B6F15C1}" srcId="{29F17B46-2541-4409-A45A-0DFAD92C5BA4}" destId="{D78DED3D-E485-408E-9255-A23BED1DE868}" srcOrd="11" destOrd="0" parTransId="{48C8BEBA-8071-44CD-BD48-14CCF08436BC}" sibTransId="{283A912D-0ED7-4798-9ACC-CBAFEED8C566}"/>
    <dgm:cxn modelId="{AFACF5F0-1A5E-43A1-BA98-D34F7FB1A068}" type="presOf" srcId="{0EE479FC-2878-4E93-8986-F9AF5BA14236}" destId="{68C40438-2862-46C5-B44A-64ED3FF5B32E}" srcOrd="1" destOrd="0" presId="urn:microsoft.com/office/officeart/2005/8/layout/process5"/>
    <dgm:cxn modelId="{815C8CF2-B4B5-45E7-9D1F-9C581987B9BB}" type="presOf" srcId="{0C8CECB8-5130-43EA-B1CF-AD87528BEEB8}" destId="{7960E0AB-A499-47A6-9E46-E19F4ED7189A}" srcOrd="0" destOrd="0" presId="urn:microsoft.com/office/officeart/2005/8/layout/process5"/>
    <dgm:cxn modelId="{FF9200F4-AFBB-4B44-92F6-19AEB0D522B2}" type="presOf" srcId="{A364457C-DB9C-4830-8E3C-455A66954325}" destId="{4EB8D7DE-0F43-4928-93BF-1E4041652C30}" srcOrd="0" destOrd="0" presId="urn:microsoft.com/office/officeart/2005/8/layout/process5"/>
    <dgm:cxn modelId="{F88A6BF4-8F4E-4E8F-B94C-0ECA35C136D1}" type="presOf" srcId="{8B0996F1-1F70-4E4A-A6DC-EA28C7853EAE}" destId="{C7E0B293-E7D5-4130-B707-88BB20E31C84}" srcOrd="0" destOrd="0" presId="urn:microsoft.com/office/officeart/2005/8/layout/process5"/>
    <dgm:cxn modelId="{2D164CFC-5017-4588-BB41-9D736B5E4A96}" type="presOf" srcId="{7E3D8AD2-1958-4747-B857-25325F4C6B62}" destId="{73718C1C-08E3-43A8-AB93-4FD7BA1BC249}" srcOrd="0" destOrd="0" presId="urn:microsoft.com/office/officeart/2005/8/layout/process5"/>
    <dgm:cxn modelId="{D40579FD-6475-4311-9092-67EB20116695}" type="presOf" srcId="{E79B0258-51D5-47CB-8F0B-723BD6A2D022}" destId="{32CA7185-E684-426F-8D98-08B192BF8CB2}" srcOrd="0" destOrd="0" presId="urn:microsoft.com/office/officeart/2005/8/layout/process5"/>
    <dgm:cxn modelId="{E0354DF8-AB0B-42B2-ADDD-9D0484B8AC3B}" type="presParOf" srcId="{840ADC4E-AD4B-44F0-AB14-4CC5F36A28B5}" destId="{4C432546-03A4-42DA-B993-859FD0D8FA31}" srcOrd="0" destOrd="0" presId="urn:microsoft.com/office/officeart/2005/8/layout/process5"/>
    <dgm:cxn modelId="{66AA6819-6098-4BCD-8806-5E3C4AE8119E}" type="presParOf" srcId="{840ADC4E-AD4B-44F0-AB14-4CC5F36A28B5}" destId="{2D28C7D5-2B8D-48AC-9588-6BBDE3B4B813}" srcOrd="1" destOrd="0" presId="urn:microsoft.com/office/officeart/2005/8/layout/process5"/>
    <dgm:cxn modelId="{661B0683-0DAA-4CF7-9D67-5F9ADE8F3A81}" type="presParOf" srcId="{2D28C7D5-2B8D-48AC-9588-6BBDE3B4B813}" destId="{251B9414-64B7-40D7-B971-1E9B42DB6BD9}" srcOrd="0" destOrd="0" presId="urn:microsoft.com/office/officeart/2005/8/layout/process5"/>
    <dgm:cxn modelId="{58AC9E62-4CA7-4481-A81C-F30289D17303}" type="presParOf" srcId="{840ADC4E-AD4B-44F0-AB14-4CC5F36A28B5}" destId="{4EB8D7DE-0F43-4928-93BF-1E4041652C30}" srcOrd="2" destOrd="0" presId="urn:microsoft.com/office/officeart/2005/8/layout/process5"/>
    <dgm:cxn modelId="{C284F5AD-08F2-4917-BB64-E0101FE988AB}" type="presParOf" srcId="{840ADC4E-AD4B-44F0-AB14-4CC5F36A28B5}" destId="{07C8BD37-3363-4D29-977B-F6AEA0578C6A}" srcOrd="3" destOrd="0" presId="urn:microsoft.com/office/officeart/2005/8/layout/process5"/>
    <dgm:cxn modelId="{FA384328-1184-46DD-AB49-60E26BCCA9FA}" type="presParOf" srcId="{07C8BD37-3363-4D29-977B-F6AEA0578C6A}" destId="{2446930F-DE24-43B1-AC3A-410128D30988}" srcOrd="0" destOrd="0" presId="urn:microsoft.com/office/officeart/2005/8/layout/process5"/>
    <dgm:cxn modelId="{0752E3EC-D1CD-43C4-BC66-08F1D8515334}" type="presParOf" srcId="{840ADC4E-AD4B-44F0-AB14-4CC5F36A28B5}" destId="{73718C1C-08E3-43A8-AB93-4FD7BA1BC249}" srcOrd="4" destOrd="0" presId="urn:microsoft.com/office/officeart/2005/8/layout/process5"/>
    <dgm:cxn modelId="{A7F75ACC-414A-439A-80A6-9B2A43A6C837}" type="presParOf" srcId="{840ADC4E-AD4B-44F0-AB14-4CC5F36A28B5}" destId="{175A6A67-E988-4C9D-9859-E94D57662339}" srcOrd="5" destOrd="0" presId="urn:microsoft.com/office/officeart/2005/8/layout/process5"/>
    <dgm:cxn modelId="{D8F66E91-27A2-44E9-B075-CF8E55806593}" type="presParOf" srcId="{175A6A67-E988-4C9D-9859-E94D57662339}" destId="{73B6AC1D-059F-4F62-BD81-B2F521F8A96E}" srcOrd="0" destOrd="0" presId="urn:microsoft.com/office/officeart/2005/8/layout/process5"/>
    <dgm:cxn modelId="{5C27A1CE-AFA1-4011-A9EA-9565642842F1}" type="presParOf" srcId="{840ADC4E-AD4B-44F0-AB14-4CC5F36A28B5}" destId="{7A86C273-71B8-46D2-AF15-2E67218A6F81}" srcOrd="6" destOrd="0" presId="urn:microsoft.com/office/officeart/2005/8/layout/process5"/>
    <dgm:cxn modelId="{FFFCF041-E9D4-4497-9A0C-B715D79311F7}" type="presParOf" srcId="{840ADC4E-AD4B-44F0-AB14-4CC5F36A28B5}" destId="{7960E0AB-A499-47A6-9E46-E19F4ED7189A}" srcOrd="7" destOrd="0" presId="urn:microsoft.com/office/officeart/2005/8/layout/process5"/>
    <dgm:cxn modelId="{4679DAC2-57F8-4788-97C5-4EE342A5EBB6}" type="presParOf" srcId="{7960E0AB-A499-47A6-9E46-E19F4ED7189A}" destId="{C31F4249-9B96-49A7-9928-B4DD88BDB36B}" srcOrd="0" destOrd="0" presId="urn:microsoft.com/office/officeart/2005/8/layout/process5"/>
    <dgm:cxn modelId="{037F2B2A-3789-4807-9EDE-AF73A6830570}" type="presParOf" srcId="{840ADC4E-AD4B-44F0-AB14-4CC5F36A28B5}" destId="{BC4B1751-B681-467D-828D-574427E37696}" srcOrd="8" destOrd="0" presId="urn:microsoft.com/office/officeart/2005/8/layout/process5"/>
    <dgm:cxn modelId="{27F22247-B20A-4D49-8B0F-56908A177D28}" type="presParOf" srcId="{840ADC4E-AD4B-44F0-AB14-4CC5F36A28B5}" destId="{C72FD030-3420-4FBC-8699-859AF1D55C04}" srcOrd="9" destOrd="0" presId="urn:microsoft.com/office/officeart/2005/8/layout/process5"/>
    <dgm:cxn modelId="{50FED8D1-BC7C-4432-A241-91BD28FECC1F}" type="presParOf" srcId="{C72FD030-3420-4FBC-8699-859AF1D55C04}" destId="{0B5E901A-C0D3-4F0E-81AB-07F6709930CA}" srcOrd="0" destOrd="0" presId="urn:microsoft.com/office/officeart/2005/8/layout/process5"/>
    <dgm:cxn modelId="{1C07A443-17FD-4DA0-8F60-2DF39555310C}" type="presParOf" srcId="{840ADC4E-AD4B-44F0-AB14-4CC5F36A28B5}" destId="{8CA739C9-88D3-4CB4-8C45-DA73068F8822}" srcOrd="10" destOrd="0" presId="urn:microsoft.com/office/officeart/2005/8/layout/process5"/>
    <dgm:cxn modelId="{1DAB02B5-B5F2-4D1B-B1D4-282C4A9CA033}" type="presParOf" srcId="{840ADC4E-AD4B-44F0-AB14-4CC5F36A28B5}" destId="{B1393742-4C90-45E6-88DC-AD170F982787}" srcOrd="11" destOrd="0" presId="urn:microsoft.com/office/officeart/2005/8/layout/process5"/>
    <dgm:cxn modelId="{94F09709-B050-4108-B0C7-9736910CCEA4}" type="presParOf" srcId="{B1393742-4C90-45E6-88DC-AD170F982787}" destId="{68C40438-2862-46C5-B44A-64ED3FF5B32E}" srcOrd="0" destOrd="0" presId="urn:microsoft.com/office/officeart/2005/8/layout/process5"/>
    <dgm:cxn modelId="{B6D1E9D4-9570-4385-9D07-486007B13443}" type="presParOf" srcId="{840ADC4E-AD4B-44F0-AB14-4CC5F36A28B5}" destId="{C7E0B293-E7D5-4130-B707-88BB20E31C84}" srcOrd="12" destOrd="0" presId="urn:microsoft.com/office/officeart/2005/8/layout/process5"/>
    <dgm:cxn modelId="{C282143D-6B1E-4F6E-AF33-625F4B9BC4F3}" type="presParOf" srcId="{840ADC4E-AD4B-44F0-AB14-4CC5F36A28B5}" destId="{D16C6992-09C4-4841-B730-E49CA2200306}" srcOrd="13" destOrd="0" presId="urn:microsoft.com/office/officeart/2005/8/layout/process5"/>
    <dgm:cxn modelId="{18F1DDC1-38F6-4B6A-BAB5-A6BF12C56507}" type="presParOf" srcId="{D16C6992-09C4-4841-B730-E49CA2200306}" destId="{BEF99F97-3B53-4157-8B4E-43BFA64AC9F5}" srcOrd="0" destOrd="0" presId="urn:microsoft.com/office/officeart/2005/8/layout/process5"/>
    <dgm:cxn modelId="{DFEE7CD6-3424-4F90-8452-FFC41BD7C949}" type="presParOf" srcId="{840ADC4E-AD4B-44F0-AB14-4CC5F36A28B5}" destId="{9120068E-5705-4ED1-A4FD-9A6C50D63808}" srcOrd="14" destOrd="0" presId="urn:microsoft.com/office/officeart/2005/8/layout/process5"/>
    <dgm:cxn modelId="{0EAEB638-72FF-4839-BC29-F50EB137DD00}" type="presParOf" srcId="{840ADC4E-AD4B-44F0-AB14-4CC5F36A28B5}" destId="{32CA7185-E684-426F-8D98-08B192BF8CB2}" srcOrd="15" destOrd="0" presId="urn:microsoft.com/office/officeart/2005/8/layout/process5"/>
    <dgm:cxn modelId="{DA41E7FB-A889-4D31-B16B-69356ED95DF6}" type="presParOf" srcId="{32CA7185-E684-426F-8D98-08B192BF8CB2}" destId="{AA3B0021-6C14-4A0A-BF57-EC8FF3788C17}" srcOrd="0" destOrd="0" presId="urn:microsoft.com/office/officeart/2005/8/layout/process5"/>
    <dgm:cxn modelId="{F58F8732-213E-4AD1-BAF5-937719C34399}" type="presParOf" srcId="{840ADC4E-AD4B-44F0-AB14-4CC5F36A28B5}" destId="{221614F1-634C-4EAF-B28D-81B6B2718171}" srcOrd="16" destOrd="0" presId="urn:microsoft.com/office/officeart/2005/8/layout/process5"/>
    <dgm:cxn modelId="{E3AB8801-3A69-4EE1-A27B-AE21E84F3220}" type="presParOf" srcId="{840ADC4E-AD4B-44F0-AB14-4CC5F36A28B5}" destId="{7D66AEAE-37EE-41C9-9908-F6869B9ADFB3}" srcOrd="17" destOrd="0" presId="urn:microsoft.com/office/officeart/2005/8/layout/process5"/>
    <dgm:cxn modelId="{F4AEBCEB-57A9-4654-89AB-D75CCE8AE233}" type="presParOf" srcId="{7D66AEAE-37EE-41C9-9908-F6869B9ADFB3}" destId="{61813AFE-FAC4-4AA1-8558-313C06E39B0A}" srcOrd="0" destOrd="0" presId="urn:microsoft.com/office/officeart/2005/8/layout/process5"/>
    <dgm:cxn modelId="{5368EC01-AAFC-4AC6-A87D-652D76EC5B55}" type="presParOf" srcId="{840ADC4E-AD4B-44F0-AB14-4CC5F36A28B5}" destId="{10A6FD51-21F0-4133-87B6-551B693BCED9}" srcOrd="18" destOrd="0" presId="urn:microsoft.com/office/officeart/2005/8/layout/process5"/>
    <dgm:cxn modelId="{5802681A-96FE-4E62-99FC-BFB01F20E79F}" type="presParOf" srcId="{840ADC4E-AD4B-44F0-AB14-4CC5F36A28B5}" destId="{AA4B5EA8-7220-4F6F-82C0-822D748F4844}" srcOrd="19" destOrd="0" presId="urn:microsoft.com/office/officeart/2005/8/layout/process5"/>
    <dgm:cxn modelId="{AE79E94D-3E10-440D-AB08-806C7C2B1B4F}" type="presParOf" srcId="{AA4B5EA8-7220-4F6F-82C0-822D748F4844}" destId="{EE6727B5-DEEC-4B0C-90D9-71D670A0624D}" srcOrd="0" destOrd="0" presId="urn:microsoft.com/office/officeart/2005/8/layout/process5"/>
    <dgm:cxn modelId="{814B6AD2-6C9C-45CF-BD59-9DC8EB1CEBDA}" type="presParOf" srcId="{840ADC4E-AD4B-44F0-AB14-4CC5F36A28B5}" destId="{2CDD805A-7216-40C8-BBB8-EC3AC86AF5AB}" srcOrd="20" destOrd="0" presId="urn:microsoft.com/office/officeart/2005/8/layout/process5"/>
    <dgm:cxn modelId="{E96748AA-09F4-4150-AEA6-C5D575F334DE}" type="presParOf" srcId="{840ADC4E-AD4B-44F0-AB14-4CC5F36A28B5}" destId="{9FEAB32C-0583-40C4-841D-5EE34FC3C7E9}" srcOrd="21" destOrd="0" presId="urn:microsoft.com/office/officeart/2005/8/layout/process5"/>
    <dgm:cxn modelId="{08BE11F8-579F-4A41-BD3F-7A0A26345B87}" type="presParOf" srcId="{9FEAB32C-0583-40C4-841D-5EE34FC3C7E9}" destId="{262DB0DE-903A-4C12-8C24-0A0283E23369}" srcOrd="0" destOrd="0" presId="urn:microsoft.com/office/officeart/2005/8/layout/process5"/>
    <dgm:cxn modelId="{7BC99CC6-ABBA-4E17-BAD0-FFE42CC2B261}" type="presParOf" srcId="{840ADC4E-AD4B-44F0-AB14-4CC5F36A28B5}" destId="{6B2BC206-8FDE-481A-97DC-C499EF3F8A89}" srcOrd="22" destOrd="0" presId="urn:microsoft.com/office/officeart/2005/8/layout/process5"/>
    <dgm:cxn modelId="{F4FCAAD0-CB59-4F6C-9167-9CF5AFBC5525}" type="presParOf" srcId="{840ADC4E-AD4B-44F0-AB14-4CC5F36A28B5}" destId="{70A988F8-0DCE-48CB-94A5-4EA66B470337}" srcOrd="23" destOrd="0" presId="urn:microsoft.com/office/officeart/2005/8/layout/process5"/>
    <dgm:cxn modelId="{94D84BBB-C7D9-4888-ACB3-50E216C74C25}" type="presParOf" srcId="{70A988F8-0DCE-48CB-94A5-4EA66B470337}" destId="{20348936-88C1-431C-ADA1-3597BD05E721}" srcOrd="0" destOrd="0" presId="urn:microsoft.com/office/officeart/2005/8/layout/process5"/>
    <dgm:cxn modelId="{D894A69D-4139-4CE7-92A5-78BD2A32DC47}" type="presParOf" srcId="{840ADC4E-AD4B-44F0-AB14-4CC5F36A28B5}" destId="{25CD093C-CAE6-4DA9-8C2C-398E9FB22395}" srcOrd="24" destOrd="0" presId="urn:microsoft.com/office/officeart/2005/8/layout/process5"/>
    <dgm:cxn modelId="{8D28B980-C102-43DA-BC02-7EF211A50F33}" type="presParOf" srcId="{840ADC4E-AD4B-44F0-AB14-4CC5F36A28B5}" destId="{6ED50FA8-20DB-4A49-8605-E9234CE3AF11}" srcOrd="25" destOrd="0" presId="urn:microsoft.com/office/officeart/2005/8/layout/process5"/>
    <dgm:cxn modelId="{62A9C5F5-B621-4FA3-B3D6-6DC48E11B8FA}" type="presParOf" srcId="{6ED50FA8-20DB-4A49-8605-E9234CE3AF11}" destId="{F3438720-4A4B-4581-92DD-9C3397A5B28D}" srcOrd="0" destOrd="0" presId="urn:microsoft.com/office/officeart/2005/8/layout/process5"/>
    <dgm:cxn modelId="{F8558377-3C23-46B5-B1D9-6B942949E011}" type="presParOf" srcId="{840ADC4E-AD4B-44F0-AB14-4CC5F36A28B5}" destId="{B9AA04F5-433D-4275-9F2F-C919122B45BA}" srcOrd="2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D4F8C2C-BE8D-4327-9E22-0B47CD5D3331}" type="doc">
      <dgm:prSet loTypeId="urn:microsoft.com/office/officeart/2005/8/layout/pyramid3" loCatId="pyramid" qsTypeId="urn:microsoft.com/office/officeart/2005/8/quickstyle/simple1" qsCatId="simple" csTypeId="urn:microsoft.com/office/officeart/2005/8/colors/accent1_5" csCatId="accent1" phldr="1"/>
      <dgm:spPr/>
    </dgm:pt>
    <dgm:pt modelId="{16F053BC-ABB9-4510-95EE-922F5980DE23}">
      <dgm:prSet phldrT="[Text]"/>
      <dgm:spPr/>
      <dgm:t>
        <a:bodyPr/>
        <a:lstStyle/>
        <a:p>
          <a:r>
            <a:rPr lang="en-GB" dirty="0"/>
            <a:t>Most broad (Follows introduction)</a:t>
          </a:r>
        </a:p>
      </dgm:t>
    </dgm:pt>
    <dgm:pt modelId="{4E5EE43F-4FC0-4C40-B049-AFFA998355C5}" type="parTrans" cxnId="{8906165D-67E4-48E2-A441-532E1A1FF968}">
      <dgm:prSet/>
      <dgm:spPr/>
      <dgm:t>
        <a:bodyPr/>
        <a:lstStyle/>
        <a:p>
          <a:endParaRPr lang="en-GB"/>
        </a:p>
      </dgm:t>
    </dgm:pt>
    <dgm:pt modelId="{A0DE96C1-5AEB-4C5C-A588-BFB0B9F3121B}" type="sibTrans" cxnId="{8906165D-67E4-48E2-A441-532E1A1FF968}">
      <dgm:prSet/>
      <dgm:spPr/>
      <dgm:t>
        <a:bodyPr/>
        <a:lstStyle/>
        <a:p>
          <a:endParaRPr lang="en-GB"/>
        </a:p>
      </dgm:t>
    </dgm:pt>
    <dgm:pt modelId="{065391D8-B72A-4F11-99C0-1934971CB124}">
      <dgm:prSet phldrT="[Text]"/>
      <dgm:spPr/>
      <dgm:t>
        <a:bodyPr/>
        <a:lstStyle/>
        <a:p>
          <a:r>
            <a:rPr lang="en-GB" dirty="0"/>
            <a:t>Intermediate section</a:t>
          </a:r>
        </a:p>
      </dgm:t>
    </dgm:pt>
    <dgm:pt modelId="{49470285-763A-4D15-A603-3D12287DE578}" type="parTrans" cxnId="{39D4111C-FD40-4C16-BE00-5926BFA39E78}">
      <dgm:prSet/>
      <dgm:spPr/>
      <dgm:t>
        <a:bodyPr/>
        <a:lstStyle/>
        <a:p>
          <a:endParaRPr lang="en-GB"/>
        </a:p>
      </dgm:t>
    </dgm:pt>
    <dgm:pt modelId="{F5FF4AD5-CA6D-45F6-8758-0CA25ABA7D5F}" type="sibTrans" cxnId="{39D4111C-FD40-4C16-BE00-5926BFA39E78}">
      <dgm:prSet/>
      <dgm:spPr/>
      <dgm:t>
        <a:bodyPr/>
        <a:lstStyle/>
        <a:p>
          <a:endParaRPr lang="en-GB"/>
        </a:p>
      </dgm:t>
    </dgm:pt>
    <dgm:pt modelId="{37EB126F-00B7-4BA0-8441-8D7479DB0585}">
      <dgm:prSet phldrT="[Text]"/>
      <dgm:spPr/>
      <dgm:t>
        <a:bodyPr/>
        <a:lstStyle/>
        <a:p>
          <a:r>
            <a:rPr lang="en-GB" dirty="0"/>
            <a:t>Intermediate section</a:t>
          </a:r>
        </a:p>
      </dgm:t>
    </dgm:pt>
    <dgm:pt modelId="{2F7292D8-3F68-4F78-A58F-DC5510F24583}" type="parTrans" cxnId="{03AA72AD-B982-4857-BEB8-BD35F81E0C40}">
      <dgm:prSet/>
      <dgm:spPr/>
      <dgm:t>
        <a:bodyPr/>
        <a:lstStyle/>
        <a:p>
          <a:endParaRPr lang="en-GB"/>
        </a:p>
      </dgm:t>
    </dgm:pt>
    <dgm:pt modelId="{34D8189F-15A8-4B86-8DF5-40CDE643692A}" type="sibTrans" cxnId="{03AA72AD-B982-4857-BEB8-BD35F81E0C40}">
      <dgm:prSet/>
      <dgm:spPr/>
      <dgm:t>
        <a:bodyPr/>
        <a:lstStyle/>
        <a:p>
          <a:endParaRPr lang="en-GB"/>
        </a:p>
      </dgm:t>
    </dgm:pt>
    <dgm:pt modelId="{5918E481-020F-4ABA-930F-3D2D4F6B5189}">
      <dgm:prSet phldrT="[Text]"/>
      <dgm:spPr>
        <a:noFill/>
        <a:ln>
          <a:noFill/>
        </a:ln>
      </dgm:spPr>
      <dgm:t>
        <a:bodyPr/>
        <a:lstStyle/>
        <a:p>
          <a:endParaRPr lang="en-GB" dirty="0"/>
        </a:p>
      </dgm:t>
    </dgm:pt>
    <dgm:pt modelId="{7E51022E-DF6C-4A64-885C-AA079DFDCDBB}" type="parTrans" cxnId="{6CA35626-FC0B-4325-9EAA-4CF3618BC429}">
      <dgm:prSet/>
      <dgm:spPr/>
      <dgm:t>
        <a:bodyPr/>
        <a:lstStyle/>
        <a:p>
          <a:endParaRPr lang="en-GB"/>
        </a:p>
      </dgm:t>
    </dgm:pt>
    <dgm:pt modelId="{C71459A5-B200-43C8-9210-2A1E2379F069}" type="sibTrans" cxnId="{6CA35626-FC0B-4325-9EAA-4CF3618BC429}">
      <dgm:prSet/>
      <dgm:spPr/>
      <dgm:t>
        <a:bodyPr/>
        <a:lstStyle/>
        <a:p>
          <a:endParaRPr lang="en-GB"/>
        </a:p>
      </dgm:t>
    </dgm:pt>
    <dgm:pt modelId="{51367E2B-248C-4F05-B2D2-12D8B129D078}">
      <dgm:prSet phldrT="[Text]"/>
      <dgm:spPr/>
      <dgm:t>
        <a:bodyPr/>
        <a:lstStyle/>
        <a:p>
          <a:r>
            <a:rPr lang="en-GB" dirty="0"/>
            <a:t>Most specific (Immediately before method)</a:t>
          </a:r>
        </a:p>
      </dgm:t>
    </dgm:pt>
    <dgm:pt modelId="{22DA51D3-BC8B-4D01-B8DC-5FE25A6A33F8}" type="parTrans" cxnId="{116408B0-24ED-4C42-BF16-6ABD3B7F2CA7}">
      <dgm:prSet/>
      <dgm:spPr/>
      <dgm:t>
        <a:bodyPr/>
        <a:lstStyle/>
        <a:p>
          <a:endParaRPr lang="en-GB"/>
        </a:p>
      </dgm:t>
    </dgm:pt>
    <dgm:pt modelId="{291B18AD-54A3-418E-A0B1-F7CEEA052743}" type="sibTrans" cxnId="{116408B0-24ED-4C42-BF16-6ABD3B7F2CA7}">
      <dgm:prSet/>
      <dgm:spPr/>
      <dgm:t>
        <a:bodyPr/>
        <a:lstStyle/>
        <a:p>
          <a:endParaRPr lang="en-GB"/>
        </a:p>
      </dgm:t>
    </dgm:pt>
    <dgm:pt modelId="{C9C86C20-D099-4633-A3D8-C2411981240F}" type="pres">
      <dgm:prSet presAssocID="{8D4F8C2C-BE8D-4327-9E22-0B47CD5D3331}" presName="Name0" presStyleCnt="0">
        <dgm:presLayoutVars>
          <dgm:dir/>
          <dgm:animLvl val="lvl"/>
          <dgm:resizeHandles val="exact"/>
        </dgm:presLayoutVars>
      </dgm:prSet>
      <dgm:spPr/>
    </dgm:pt>
    <dgm:pt modelId="{50883DD5-5A21-41D2-85A6-DCA55AD63ABD}" type="pres">
      <dgm:prSet presAssocID="{16F053BC-ABB9-4510-95EE-922F5980DE23}" presName="Name8" presStyleCnt="0"/>
      <dgm:spPr/>
    </dgm:pt>
    <dgm:pt modelId="{DD18CEAE-B18B-4EEC-835D-598063C516FF}" type="pres">
      <dgm:prSet presAssocID="{16F053BC-ABB9-4510-95EE-922F5980DE23}" presName="level" presStyleLbl="node1" presStyleIdx="0" presStyleCnt="5">
        <dgm:presLayoutVars>
          <dgm:chMax val="1"/>
          <dgm:bulletEnabled val="1"/>
        </dgm:presLayoutVars>
      </dgm:prSet>
      <dgm:spPr/>
    </dgm:pt>
    <dgm:pt modelId="{0ADF3AB6-9BEE-44FE-BD82-41DADAB86A56}" type="pres">
      <dgm:prSet presAssocID="{16F053BC-ABB9-4510-95EE-922F5980DE23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E6A0651F-9143-4915-B98E-7D59B585E022}" type="pres">
      <dgm:prSet presAssocID="{065391D8-B72A-4F11-99C0-1934971CB124}" presName="Name8" presStyleCnt="0"/>
      <dgm:spPr/>
    </dgm:pt>
    <dgm:pt modelId="{5C732512-DA56-4B20-A344-643A0FBDB296}" type="pres">
      <dgm:prSet presAssocID="{065391D8-B72A-4F11-99C0-1934971CB124}" presName="level" presStyleLbl="node1" presStyleIdx="1" presStyleCnt="5">
        <dgm:presLayoutVars>
          <dgm:chMax val="1"/>
          <dgm:bulletEnabled val="1"/>
        </dgm:presLayoutVars>
      </dgm:prSet>
      <dgm:spPr/>
    </dgm:pt>
    <dgm:pt modelId="{A3301BD5-296B-439D-83E7-886258136195}" type="pres">
      <dgm:prSet presAssocID="{065391D8-B72A-4F11-99C0-1934971CB12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CEE6503-D1BA-4AD4-AA63-502B132B3A61}" type="pres">
      <dgm:prSet presAssocID="{37EB126F-00B7-4BA0-8441-8D7479DB0585}" presName="Name8" presStyleCnt="0"/>
      <dgm:spPr/>
    </dgm:pt>
    <dgm:pt modelId="{CB8E54B2-EC7B-4BD0-95F3-5C99B8F8011A}" type="pres">
      <dgm:prSet presAssocID="{37EB126F-00B7-4BA0-8441-8D7479DB0585}" presName="level" presStyleLbl="node1" presStyleIdx="2" presStyleCnt="5">
        <dgm:presLayoutVars>
          <dgm:chMax val="1"/>
          <dgm:bulletEnabled val="1"/>
        </dgm:presLayoutVars>
      </dgm:prSet>
      <dgm:spPr/>
    </dgm:pt>
    <dgm:pt modelId="{8A95A310-F5E1-48A0-9B5E-4A2C3E8CA084}" type="pres">
      <dgm:prSet presAssocID="{37EB126F-00B7-4BA0-8441-8D7479DB058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0FEAFB0-5015-4115-9993-E1DF822E7F54}" type="pres">
      <dgm:prSet presAssocID="{51367E2B-248C-4F05-B2D2-12D8B129D078}" presName="Name8" presStyleCnt="0"/>
      <dgm:spPr/>
    </dgm:pt>
    <dgm:pt modelId="{DF8A1779-ADFE-4109-B4E5-4ED19C81EDF6}" type="pres">
      <dgm:prSet presAssocID="{51367E2B-248C-4F05-B2D2-12D8B129D078}" presName="level" presStyleLbl="node1" presStyleIdx="3" presStyleCnt="5">
        <dgm:presLayoutVars>
          <dgm:chMax val="1"/>
          <dgm:bulletEnabled val="1"/>
        </dgm:presLayoutVars>
      </dgm:prSet>
      <dgm:spPr/>
    </dgm:pt>
    <dgm:pt modelId="{566C6983-CD6E-4882-82BA-580EA14AB946}" type="pres">
      <dgm:prSet presAssocID="{51367E2B-248C-4F05-B2D2-12D8B129D07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7EF12E6C-4B26-4115-8ECE-BF1BEEC2C283}" type="pres">
      <dgm:prSet presAssocID="{5918E481-020F-4ABA-930F-3D2D4F6B5189}" presName="Name8" presStyleCnt="0"/>
      <dgm:spPr/>
    </dgm:pt>
    <dgm:pt modelId="{A8E774D0-7FEF-49D2-AEE2-96347F2C963F}" type="pres">
      <dgm:prSet presAssocID="{5918E481-020F-4ABA-930F-3D2D4F6B5189}" presName="level" presStyleLbl="node1" presStyleIdx="4" presStyleCnt="5">
        <dgm:presLayoutVars>
          <dgm:chMax val="1"/>
          <dgm:bulletEnabled val="1"/>
        </dgm:presLayoutVars>
      </dgm:prSet>
      <dgm:spPr/>
    </dgm:pt>
    <dgm:pt modelId="{B55E76C5-06CC-4FF2-8657-E434B27E4274}" type="pres">
      <dgm:prSet presAssocID="{5918E481-020F-4ABA-930F-3D2D4F6B5189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5DCDB313-4F59-40E6-A395-EDBC4EEFA28F}" type="presOf" srcId="{065391D8-B72A-4F11-99C0-1934971CB124}" destId="{5C732512-DA56-4B20-A344-643A0FBDB296}" srcOrd="0" destOrd="0" presId="urn:microsoft.com/office/officeart/2005/8/layout/pyramid3"/>
    <dgm:cxn modelId="{56C0E31A-7339-42C2-9F78-7AD11955BE44}" type="presOf" srcId="{51367E2B-248C-4F05-B2D2-12D8B129D078}" destId="{DF8A1779-ADFE-4109-B4E5-4ED19C81EDF6}" srcOrd="0" destOrd="0" presId="urn:microsoft.com/office/officeart/2005/8/layout/pyramid3"/>
    <dgm:cxn modelId="{39D4111C-FD40-4C16-BE00-5926BFA39E78}" srcId="{8D4F8C2C-BE8D-4327-9E22-0B47CD5D3331}" destId="{065391D8-B72A-4F11-99C0-1934971CB124}" srcOrd="1" destOrd="0" parTransId="{49470285-763A-4D15-A603-3D12287DE578}" sibTransId="{F5FF4AD5-CA6D-45F6-8758-0CA25ABA7D5F}"/>
    <dgm:cxn modelId="{6CA35626-FC0B-4325-9EAA-4CF3618BC429}" srcId="{8D4F8C2C-BE8D-4327-9E22-0B47CD5D3331}" destId="{5918E481-020F-4ABA-930F-3D2D4F6B5189}" srcOrd="4" destOrd="0" parTransId="{7E51022E-DF6C-4A64-885C-AA079DFDCDBB}" sibTransId="{C71459A5-B200-43C8-9210-2A1E2379F069}"/>
    <dgm:cxn modelId="{8906165D-67E4-48E2-A441-532E1A1FF968}" srcId="{8D4F8C2C-BE8D-4327-9E22-0B47CD5D3331}" destId="{16F053BC-ABB9-4510-95EE-922F5980DE23}" srcOrd="0" destOrd="0" parTransId="{4E5EE43F-4FC0-4C40-B049-AFFA998355C5}" sibTransId="{A0DE96C1-5AEB-4C5C-A588-BFB0B9F3121B}"/>
    <dgm:cxn modelId="{346E0D61-F7A8-4769-89D3-79D6C4572D54}" type="presOf" srcId="{5918E481-020F-4ABA-930F-3D2D4F6B5189}" destId="{A8E774D0-7FEF-49D2-AEE2-96347F2C963F}" srcOrd="0" destOrd="0" presId="urn:microsoft.com/office/officeart/2005/8/layout/pyramid3"/>
    <dgm:cxn modelId="{0A93B255-4633-4A69-8940-536022172E88}" type="presOf" srcId="{065391D8-B72A-4F11-99C0-1934971CB124}" destId="{A3301BD5-296B-439D-83E7-886258136195}" srcOrd="1" destOrd="0" presId="urn:microsoft.com/office/officeart/2005/8/layout/pyramid3"/>
    <dgm:cxn modelId="{87D7F079-C2BE-4D48-8499-93ACC45CA573}" type="presOf" srcId="{5918E481-020F-4ABA-930F-3D2D4F6B5189}" destId="{B55E76C5-06CC-4FF2-8657-E434B27E4274}" srcOrd="1" destOrd="0" presId="urn:microsoft.com/office/officeart/2005/8/layout/pyramid3"/>
    <dgm:cxn modelId="{5C5FCC85-097E-436D-B7C0-C14E0C42EA27}" type="presOf" srcId="{16F053BC-ABB9-4510-95EE-922F5980DE23}" destId="{DD18CEAE-B18B-4EEC-835D-598063C516FF}" srcOrd="0" destOrd="0" presId="urn:microsoft.com/office/officeart/2005/8/layout/pyramid3"/>
    <dgm:cxn modelId="{CA23DC92-6844-46A5-85C8-B00AB7BE2F99}" type="presOf" srcId="{8D4F8C2C-BE8D-4327-9E22-0B47CD5D3331}" destId="{C9C86C20-D099-4633-A3D8-C2411981240F}" srcOrd="0" destOrd="0" presId="urn:microsoft.com/office/officeart/2005/8/layout/pyramid3"/>
    <dgm:cxn modelId="{1050BCAA-EC5F-4D59-8CCF-6919F4FD50C5}" type="presOf" srcId="{16F053BC-ABB9-4510-95EE-922F5980DE23}" destId="{0ADF3AB6-9BEE-44FE-BD82-41DADAB86A56}" srcOrd="1" destOrd="0" presId="urn:microsoft.com/office/officeart/2005/8/layout/pyramid3"/>
    <dgm:cxn modelId="{03AA72AD-B982-4857-BEB8-BD35F81E0C40}" srcId="{8D4F8C2C-BE8D-4327-9E22-0B47CD5D3331}" destId="{37EB126F-00B7-4BA0-8441-8D7479DB0585}" srcOrd="2" destOrd="0" parTransId="{2F7292D8-3F68-4F78-A58F-DC5510F24583}" sibTransId="{34D8189F-15A8-4B86-8DF5-40CDE643692A}"/>
    <dgm:cxn modelId="{116408B0-24ED-4C42-BF16-6ABD3B7F2CA7}" srcId="{8D4F8C2C-BE8D-4327-9E22-0B47CD5D3331}" destId="{51367E2B-248C-4F05-B2D2-12D8B129D078}" srcOrd="3" destOrd="0" parTransId="{22DA51D3-BC8B-4D01-B8DC-5FE25A6A33F8}" sibTransId="{291B18AD-54A3-418E-A0B1-F7CEEA052743}"/>
    <dgm:cxn modelId="{7C7C2AE1-DAE4-4F43-B42E-047DAAF937C5}" type="presOf" srcId="{51367E2B-248C-4F05-B2D2-12D8B129D078}" destId="{566C6983-CD6E-4882-82BA-580EA14AB946}" srcOrd="1" destOrd="0" presId="urn:microsoft.com/office/officeart/2005/8/layout/pyramid3"/>
    <dgm:cxn modelId="{21DBD1F4-D68B-45B4-A0AF-AD2EA91C64A4}" type="presOf" srcId="{37EB126F-00B7-4BA0-8441-8D7479DB0585}" destId="{CB8E54B2-EC7B-4BD0-95F3-5C99B8F8011A}" srcOrd="0" destOrd="0" presId="urn:microsoft.com/office/officeart/2005/8/layout/pyramid3"/>
    <dgm:cxn modelId="{396C58F6-40BD-4F81-8196-F6215AECBDF7}" type="presOf" srcId="{37EB126F-00B7-4BA0-8441-8D7479DB0585}" destId="{8A95A310-F5E1-48A0-9B5E-4A2C3E8CA084}" srcOrd="1" destOrd="0" presId="urn:microsoft.com/office/officeart/2005/8/layout/pyramid3"/>
    <dgm:cxn modelId="{56B6E207-F3AE-4999-8349-5E0167DF9F28}" type="presParOf" srcId="{C9C86C20-D099-4633-A3D8-C2411981240F}" destId="{50883DD5-5A21-41D2-85A6-DCA55AD63ABD}" srcOrd="0" destOrd="0" presId="urn:microsoft.com/office/officeart/2005/8/layout/pyramid3"/>
    <dgm:cxn modelId="{82B30D2A-896F-45EF-8144-7666360CACDB}" type="presParOf" srcId="{50883DD5-5A21-41D2-85A6-DCA55AD63ABD}" destId="{DD18CEAE-B18B-4EEC-835D-598063C516FF}" srcOrd="0" destOrd="0" presId="urn:microsoft.com/office/officeart/2005/8/layout/pyramid3"/>
    <dgm:cxn modelId="{2DB7C684-EF0F-483A-9BFB-21FA0A5CE704}" type="presParOf" srcId="{50883DD5-5A21-41D2-85A6-DCA55AD63ABD}" destId="{0ADF3AB6-9BEE-44FE-BD82-41DADAB86A56}" srcOrd="1" destOrd="0" presId="urn:microsoft.com/office/officeart/2005/8/layout/pyramid3"/>
    <dgm:cxn modelId="{DA428FA4-B1A0-4185-9EA7-D636E5660931}" type="presParOf" srcId="{C9C86C20-D099-4633-A3D8-C2411981240F}" destId="{E6A0651F-9143-4915-B98E-7D59B585E022}" srcOrd="1" destOrd="0" presId="urn:microsoft.com/office/officeart/2005/8/layout/pyramid3"/>
    <dgm:cxn modelId="{0FF350FE-FF7C-4D8E-99F8-76790694A7AE}" type="presParOf" srcId="{E6A0651F-9143-4915-B98E-7D59B585E022}" destId="{5C732512-DA56-4B20-A344-643A0FBDB296}" srcOrd="0" destOrd="0" presId="urn:microsoft.com/office/officeart/2005/8/layout/pyramid3"/>
    <dgm:cxn modelId="{3EBAFEBE-5574-4CA6-9209-2685DFBC5499}" type="presParOf" srcId="{E6A0651F-9143-4915-B98E-7D59B585E022}" destId="{A3301BD5-296B-439D-83E7-886258136195}" srcOrd="1" destOrd="0" presId="urn:microsoft.com/office/officeart/2005/8/layout/pyramid3"/>
    <dgm:cxn modelId="{1F27CBAF-9F63-4C60-8625-899B8B29E337}" type="presParOf" srcId="{C9C86C20-D099-4633-A3D8-C2411981240F}" destId="{4CEE6503-D1BA-4AD4-AA63-502B132B3A61}" srcOrd="2" destOrd="0" presId="urn:microsoft.com/office/officeart/2005/8/layout/pyramid3"/>
    <dgm:cxn modelId="{1220BDD3-CF1F-4509-883B-0399460227DA}" type="presParOf" srcId="{4CEE6503-D1BA-4AD4-AA63-502B132B3A61}" destId="{CB8E54B2-EC7B-4BD0-95F3-5C99B8F8011A}" srcOrd="0" destOrd="0" presId="urn:microsoft.com/office/officeart/2005/8/layout/pyramid3"/>
    <dgm:cxn modelId="{F3B5862A-14B5-441C-9C12-C584863CC684}" type="presParOf" srcId="{4CEE6503-D1BA-4AD4-AA63-502B132B3A61}" destId="{8A95A310-F5E1-48A0-9B5E-4A2C3E8CA084}" srcOrd="1" destOrd="0" presId="urn:microsoft.com/office/officeart/2005/8/layout/pyramid3"/>
    <dgm:cxn modelId="{510F7654-D5E2-43EE-93C3-0BE518ED9B8B}" type="presParOf" srcId="{C9C86C20-D099-4633-A3D8-C2411981240F}" destId="{F0FEAFB0-5015-4115-9993-E1DF822E7F54}" srcOrd="3" destOrd="0" presId="urn:microsoft.com/office/officeart/2005/8/layout/pyramid3"/>
    <dgm:cxn modelId="{BE7BB1A3-CBC9-4186-B48C-6EC184FADE27}" type="presParOf" srcId="{F0FEAFB0-5015-4115-9993-E1DF822E7F54}" destId="{DF8A1779-ADFE-4109-B4E5-4ED19C81EDF6}" srcOrd="0" destOrd="0" presId="urn:microsoft.com/office/officeart/2005/8/layout/pyramid3"/>
    <dgm:cxn modelId="{2DD773C0-1F57-4669-80A8-1B03183FC8AD}" type="presParOf" srcId="{F0FEAFB0-5015-4115-9993-E1DF822E7F54}" destId="{566C6983-CD6E-4882-82BA-580EA14AB946}" srcOrd="1" destOrd="0" presId="urn:microsoft.com/office/officeart/2005/8/layout/pyramid3"/>
    <dgm:cxn modelId="{F4A2A87E-91B9-4671-BB89-C4DABCE4BF94}" type="presParOf" srcId="{C9C86C20-D099-4633-A3D8-C2411981240F}" destId="{7EF12E6C-4B26-4115-8ECE-BF1BEEC2C283}" srcOrd="4" destOrd="0" presId="urn:microsoft.com/office/officeart/2005/8/layout/pyramid3"/>
    <dgm:cxn modelId="{A070F7F7-355E-4A0D-82A8-12BA94E9C77D}" type="presParOf" srcId="{7EF12E6C-4B26-4115-8ECE-BF1BEEC2C283}" destId="{A8E774D0-7FEF-49D2-AEE2-96347F2C963F}" srcOrd="0" destOrd="0" presId="urn:microsoft.com/office/officeart/2005/8/layout/pyramid3"/>
    <dgm:cxn modelId="{B6C747D9-A8B9-4611-86F7-589A1973D770}" type="presParOf" srcId="{7EF12E6C-4B26-4115-8ECE-BF1BEEC2C283}" destId="{B55E76C5-06CC-4FF2-8657-E434B27E4274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D4F8C2C-BE8D-4327-9E22-0B47CD5D3331}" type="doc">
      <dgm:prSet loTypeId="urn:microsoft.com/office/officeart/2005/8/layout/pyramid3" loCatId="pyramid" qsTypeId="urn:microsoft.com/office/officeart/2005/8/quickstyle/simple1" qsCatId="simple" csTypeId="urn:microsoft.com/office/officeart/2005/8/colors/accent1_5" csCatId="accent1" phldr="1"/>
      <dgm:spPr/>
    </dgm:pt>
    <dgm:pt modelId="{16F053BC-ABB9-4510-95EE-922F5980DE23}">
      <dgm:prSet phldrT="[Text]"/>
      <dgm:spPr/>
      <dgm:t>
        <a:bodyPr/>
        <a:lstStyle/>
        <a:p>
          <a:r>
            <a:rPr lang="en-GB" dirty="0"/>
            <a:t>Most broad (Follows introduction)</a:t>
          </a:r>
        </a:p>
      </dgm:t>
    </dgm:pt>
    <dgm:pt modelId="{4E5EE43F-4FC0-4C40-B049-AFFA998355C5}" type="parTrans" cxnId="{8906165D-67E4-48E2-A441-532E1A1FF968}">
      <dgm:prSet/>
      <dgm:spPr/>
      <dgm:t>
        <a:bodyPr/>
        <a:lstStyle/>
        <a:p>
          <a:endParaRPr lang="en-GB"/>
        </a:p>
      </dgm:t>
    </dgm:pt>
    <dgm:pt modelId="{A0DE96C1-5AEB-4C5C-A588-BFB0B9F3121B}" type="sibTrans" cxnId="{8906165D-67E4-48E2-A441-532E1A1FF968}">
      <dgm:prSet/>
      <dgm:spPr/>
      <dgm:t>
        <a:bodyPr/>
        <a:lstStyle/>
        <a:p>
          <a:endParaRPr lang="en-GB"/>
        </a:p>
      </dgm:t>
    </dgm:pt>
    <dgm:pt modelId="{065391D8-B72A-4F11-99C0-1934971CB124}">
      <dgm:prSet phldrT="[Text]"/>
      <dgm:spPr/>
      <dgm:t>
        <a:bodyPr/>
        <a:lstStyle/>
        <a:p>
          <a:r>
            <a:rPr lang="en-GB" dirty="0"/>
            <a:t>Intermediate section</a:t>
          </a:r>
        </a:p>
      </dgm:t>
    </dgm:pt>
    <dgm:pt modelId="{49470285-763A-4D15-A603-3D12287DE578}" type="parTrans" cxnId="{39D4111C-FD40-4C16-BE00-5926BFA39E78}">
      <dgm:prSet/>
      <dgm:spPr/>
      <dgm:t>
        <a:bodyPr/>
        <a:lstStyle/>
        <a:p>
          <a:endParaRPr lang="en-GB"/>
        </a:p>
      </dgm:t>
    </dgm:pt>
    <dgm:pt modelId="{F5FF4AD5-CA6D-45F6-8758-0CA25ABA7D5F}" type="sibTrans" cxnId="{39D4111C-FD40-4C16-BE00-5926BFA39E78}">
      <dgm:prSet/>
      <dgm:spPr/>
      <dgm:t>
        <a:bodyPr/>
        <a:lstStyle/>
        <a:p>
          <a:endParaRPr lang="en-GB"/>
        </a:p>
      </dgm:t>
    </dgm:pt>
    <dgm:pt modelId="{37EB126F-00B7-4BA0-8441-8D7479DB0585}">
      <dgm:prSet phldrT="[Text]"/>
      <dgm:spPr/>
      <dgm:t>
        <a:bodyPr/>
        <a:lstStyle/>
        <a:p>
          <a:r>
            <a:rPr lang="en-GB" dirty="0"/>
            <a:t>Intermediate section</a:t>
          </a:r>
        </a:p>
      </dgm:t>
    </dgm:pt>
    <dgm:pt modelId="{2F7292D8-3F68-4F78-A58F-DC5510F24583}" type="parTrans" cxnId="{03AA72AD-B982-4857-BEB8-BD35F81E0C40}">
      <dgm:prSet/>
      <dgm:spPr/>
      <dgm:t>
        <a:bodyPr/>
        <a:lstStyle/>
        <a:p>
          <a:endParaRPr lang="en-GB"/>
        </a:p>
      </dgm:t>
    </dgm:pt>
    <dgm:pt modelId="{34D8189F-15A8-4B86-8DF5-40CDE643692A}" type="sibTrans" cxnId="{03AA72AD-B982-4857-BEB8-BD35F81E0C40}">
      <dgm:prSet/>
      <dgm:spPr/>
      <dgm:t>
        <a:bodyPr/>
        <a:lstStyle/>
        <a:p>
          <a:endParaRPr lang="en-GB"/>
        </a:p>
      </dgm:t>
    </dgm:pt>
    <dgm:pt modelId="{5918E481-020F-4ABA-930F-3D2D4F6B5189}">
      <dgm:prSet phldrT="[Text]"/>
      <dgm:spPr>
        <a:noFill/>
        <a:ln>
          <a:noFill/>
        </a:ln>
      </dgm:spPr>
      <dgm:t>
        <a:bodyPr/>
        <a:lstStyle/>
        <a:p>
          <a:endParaRPr lang="en-GB" dirty="0"/>
        </a:p>
      </dgm:t>
    </dgm:pt>
    <dgm:pt modelId="{7E51022E-DF6C-4A64-885C-AA079DFDCDBB}" type="parTrans" cxnId="{6CA35626-FC0B-4325-9EAA-4CF3618BC429}">
      <dgm:prSet/>
      <dgm:spPr/>
      <dgm:t>
        <a:bodyPr/>
        <a:lstStyle/>
        <a:p>
          <a:endParaRPr lang="en-GB"/>
        </a:p>
      </dgm:t>
    </dgm:pt>
    <dgm:pt modelId="{C71459A5-B200-43C8-9210-2A1E2379F069}" type="sibTrans" cxnId="{6CA35626-FC0B-4325-9EAA-4CF3618BC429}">
      <dgm:prSet/>
      <dgm:spPr/>
      <dgm:t>
        <a:bodyPr/>
        <a:lstStyle/>
        <a:p>
          <a:endParaRPr lang="en-GB"/>
        </a:p>
      </dgm:t>
    </dgm:pt>
    <dgm:pt modelId="{51367E2B-248C-4F05-B2D2-12D8B129D078}">
      <dgm:prSet phldrT="[Text]"/>
      <dgm:spPr/>
      <dgm:t>
        <a:bodyPr/>
        <a:lstStyle/>
        <a:p>
          <a:r>
            <a:rPr lang="en-GB" dirty="0"/>
            <a:t>Most specific (Immediately before method)</a:t>
          </a:r>
        </a:p>
      </dgm:t>
    </dgm:pt>
    <dgm:pt modelId="{22DA51D3-BC8B-4D01-B8DC-5FE25A6A33F8}" type="parTrans" cxnId="{116408B0-24ED-4C42-BF16-6ABD3B7F2CA7}">
      <dgm:prSet/>
      <dgm:spPr/>
      <dgm:t>
        <a:bodyPr/>
        <a:lstStyle/>
        <a:p>
          <a:endParaRPr lang="en-GB"/>
        </a:p>
      </dgm:t>
    </dgm:pt>
    <dgm:pt modelId="{291B18AD-54A3-418E-A0B1-F7CEEA052743}" type="sibTrans" cxnId="{116408B0-24ED-4C42-BF16-6ABD3B7F2CA7}">
      <dgm:prSet/>
      <dgm:spPr/>
      <dgm:t>
        <a:bodyPr/>
        <a:lstStyle/>
        <a:p>
          <a:endParaRPr lang="en-GB"/>
        </a:p>
      </dgm:t>
    </dgm:pt>
    <dgm:pt modelId="{C9C86C20-D099-4633-A3D8-C2411981240F}" type="pres">
      <dgm:prSet presAssocID="{8D4F8C2C-BE8D-4327-9E22-0B47CD5D3331}" presName="Name0" presStyleCnt="0">
        <dgm:presLayoutVars>
          <dgm:dir/>
          <dgm:animLvl val="lvl"/>
          <dgm:resizeHandles val="exact"/>
        </dgm:presLayoutVars>
      </dgm:prSet>
      <dgm:spPr/>
    </dgm:pt>
    <dgm:pt modelId="{50883DD5-5A21-41D2-85A6-DCA55AD63ABD}" type="pres">
      <dgm:prSet presAssocID="{16F053BC-ABB9-4510-95EE-922F5980DE23}" presName="Name8" presStyleCnt="0"/>
      <dgm:spPr/>
    </dgm:pt>
    <dgm:pt modelId="{DD18CEAE-B18B-4EEC-835D-598063C516FF}" type="pres">
      <dgm:prSet presAssocID="{16F053BC-ABB9-4510-95EE-922F5980DE23}" presName="level" presStyleLbl="node1" presStyleIdx="0" presStyleCnt="5">
        <dgm:presLayoutVars>
          <dgm:chMax val="1"/>
          <dgm:bulletEnabled val="1"/>
        </dgm:presLayoutVars>
      </dgm:prSet>
      <dgm:spPr/>
    </dgm:pt>
    <dgm:pt modelId="{0ADF3AB6-9BEE-44FE-BD82-41DADAB86A56}" type="pres">
      <dgm:prSet presAssocID="{16F053BC-ABB9-4510-95EE-922F5980DE23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E6A0651F-9143-4915-B98E-7D59B585E022}" type="pres">
      <dgm:prSet presAssocID="{065391D8-B72A-4F11-99C0-1934971CB124}" presName="Name8" presStyleCnt="0"/>
      <dgm:spPr/>
    </dgm:pt>
    <dgm:pt modelId="{5C732512-DA56-4B20-A344-643A0FBDB296}" type="pres">
      <dgm:prSet presAssocID="{065391D8-B72A-4F11-99C0-1934971CB124}" presName="level" presStyleLbl="node1" presStyleIdx="1" presStyleCnt="5">
        <dgm:presLayoutVars>
          <dgm:chMax val="1"/>
          <dgm:bulletEnabled val="1"/>
        </dgm:presLayoutVars>
      </dgm:prSet>
      <dgm:spPr/>
    </dgm:pt>
    <dgm:pt modelId="{A3301BD5-296B-439D-83E7-886258136195}" type="pres">
      <dgm:prSet presAssocID="{065391D8-B72A-4F11-99C0-1934971CB12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CEE6503-D1BA-4AD4-AA63-502B132B3A61}" type="pres">
      <dgm:prSet presAssocID="{37EB126F-00B7-4BA0-8441-8D7479DB0585}" presName="Name8" presStyleCnt="0"/>
      <dgm:spPr/>
    </dgm:pt>
    <dgm:pt modelId="{CB8E54B2-EC7B-4BD0-95F3-5C99B8F8011A}" type="pres">
      <dgm:prSet presAssocID="{37EB126F-00B7-4BA0-8441-8D7479DB0585}" presName="level" presStyleLbl="node1" presStyleIdx="2" presStyleCnt="5">
        <dgm:presLayoutVars>
          <dgm:chMax val="1"/>
          <dgm:bulletEnabled val="1"/>
        </dgm:presLayoutVars>
      </dgm:prSet>
      <dgm:spPr/>
    </dgm:pt>
    <dgm:pt modelId="{8A95A310-F5E1-48A0-9B5E-4A2C3E8CA084}" type="pres">
      <dgm:prSet presAssocID="{37EB126F-00B7-4BA0-8441-8D7479DB058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0FEAFB0-5015-4115-9993-E1DF822E7F54}" type="pres">
      <dgm:prSet presAssocID="{51367E2B-248C-4F05-B2D2-12D8B129D078}" presName="Name8" presStyleCnt="0"/>
      <dgm:spPr/>
    </dgm:pt>
    <dgm:pt modelId="{DF8A1779-ADFE-4109-B4E5-4ED19C81EDF6}" type="pres">
      <dgm:prSet presAssocID="{51367E2B-248C-4F05-B2D2-12D8B129D078}" presName="level" presStyleLbl="node1" presStyleIdx="3" presStyleCnt="5">
        <dgm:presLayoutVars>
          <dgm:chMax val="1"/>
          <dgm:bulletEnabled val="1"/>
        </dgm:presLayoutVars>
      </dgm:prSet>
      <dgm:spPr/>
    </dgm:pt>
    <dgm:pt modelId="{566C6983-CD6E-4882-82BA-580EA14AB946}" type="pres">
      <dgm:prSet presAssocID="{51367E2B-248C-4F05-B2D2-12D8B129D07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7EF12E6C-4B26-4115-8ECE-BF1BEEC2C283}" type="pres">
      <dgm:prSet presAssocID="{5918E481-020F-4ABA-930F-3D2D4F6B5189}" presName="Name8" presStyleCnt="0"/>
      <dgm:spPr/>
    </dgm:pt>
    <dgm:pt modelId="{A8E774D0-7FEF-49D2-AEE2-96347F2C963F}" type="pres">
      <dgm:prSet presAssocID="{5918E481-020F-4ABA-930F-3D2D4F6B5189}" presName="level" presStyleLbl="node1" presStyleIdx="4" presStyleCnt="5">
        <dgm:presLayoutVars>
          <dgm:chMax val="1"/>
          <dgm:bulletEnabled val="1"/>
        </dgm:presLayoutVars>
      </dgm:prSet>
      <dgm:spPr/>
    </dgm:pt>
    <dgm:pt modelId="{B55E76C5-06CC-4FF2-8657-E434B27E4274}" type="pres">
      <dgm:prSet presAssocID="{5918E481-020F-4ABA-930F-3D2D4F6B5189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5DCDB313-4F59-40E6-A395-EDBC4EEFA28F}" type="presOf" srcId="{065391D8-B72A-4F11-99C0-1934971CB124}" destId="{5C732512-DA56-4B20-A344-643A0FBDB296}" srcOrd="0" destOrd="0" presId="urn:microsoft.com/office/officeart/2005/8/layout/pyramid3"/>
    <dgm:cxn modelId="{56C0E31A-7339-42C2-9F78-7AD11955BE44}" type="presOf" srcId="{51367E2B-248C-4F05-B2D2-12D8B129D078}" destId="{DF8A1779-ADFE-4109-B4E5-4ED19C81EDF6}" srcOrd="0" destOrd="0" presId="urn:microsoft.com/office/officeart/2005/8/layout/pyramid3"/>
    <dgm:cxn modelId="{39D4111C-FD40-4C16-BE00-5926BFA39E78}" srcId="{8D4F8C2C-BE8D-4327-9E22-0B47CD5D3331}" destId="{065391D8-B72A-4F11-99C0-1934971CB124}" srcOrd="1" destOrd="0" parTransId="{49470285-763A-4D15-A603-3D12287DE578}" sibTransId="{F5FF4AD5-CA6D-45F6-8758-0CA25ABA7D5F}"/>
    <dgm:cxn modelId="{6CA35626-FC0B-4325-9EAA-4CF3618BC429}" srcId="{8D4F8C2C-BE8D-4327-9E22-0B47CD5D3331}" destId="{5918E481-020F-4ABA-930F-3D2D4F6B5189}" srcOrd="4" destOrd="0" parTransId="{7E51022E-DF6C-4A64-885C-AA079DFDCDBB}" sibTransId="{C71459A5-B200-43C8-9210-2A1E2379F069}"/>
    <dgm:cxn modelId="{8906165D-67E4-48E2-A441-532E1A1FF968}" srcId="{8D4F8C2C-BE8D-4327-9E22-0B47CD5D3331}" destId="{16F053BC-ABB9-4510-95EE-922F5980DE23}" srcOrd="0" destOrd="0" parTransId="{4E5EE43F-4FC0-4C40-B049-AFFA998355C5}" sibTransId="{A0DE96C1-5AEB-4C5C-A588-BFB0B9F3121B}"/>
    <dgm:cxn modelId="{346E0D61-F7A8-4769-89D3-79D6C4572D54}" type="presOf" srcId="{5918E481-020F-4ABA-930F-3D2D4F6B5189}" destId="{A8E774D0-7FEF-49D2-AEE2-96347F2C963F}" srcOrd="0" destOrd="0" presId="urn:microsoft.com/office/officeart/2005/8/layout/pyramid3"/>
    <dgm:cxn modelId="{0A93B255-4633-4A69-8940-536022172E88}" type="presOf" srcId="{065391D8-B72A-4F11-99C0-1934971CB124}" destId="{A3301BD5-296B-439D-83E7-886258136195}" srcOrd="1" destOrd="0" presId="urn:microsoft.com/office/officeart/2005/8/layout/pyramid3"/>
    <dgm:cxn modelId="{87D7F079-C2BE-4D48-8499-93ACC45CA573}" type="presOf" srcId="{5918E481-020F-4ABA-930F-3D2D4F6B5189}" destId="{B55E76C5-06CC-4FF2-8657-E434B27E4274}" srcOrd="1" destOrd="0" presId="urn:microsoft.com/office/officeart/2005/8/layout/pyramid3"/>
    <dgm:cxn modelId="{5C5FCC85-097E-436D-B7C0-C14E0C42EA27}" type="presOf" srcId="{16F053BC-ABB9-4510-95EE-922F5980DE23}" destId="{DD18CEAE-B18B-4EEC-835D-598063C516FF}" srcOrd="0" destOrd="0" presId="urn:microsoft.com/office/officeart/2005/8/layout/pyramid3"/>
    <dgm:cxn modelId="{CA23DC92-6844-46A5-85C8-B00AB7BE2F99}" type="presOf" srcId="{8D4F8C2C-BE8D-4327-9E22-0B47CD5D3331}" destId="{C9C86C20-D099-4633-A3D8-C2411981240F}" srcOrd="0" destOrd="0" presId="urn:microsoft.com/office/officeart/2005/8/layout/pyramid3"/>
    <dgm:cxn modelId="{1050BCAA-EC5F-4D59-8CCF-6919F4FD50C5}" type="presOf" srcId="{16F053BC-ABB9-4510-95EE-922F5980DE23}" destId="{0ADF3AB6-9BEE-44FE-BD82-41DADAB86A56}" srcOrd="1" destOrd="0" presId="urn:microsoft.com/office/officeart/2005/8/layout/pyramid3"/>
    <dgm:cxn modelId="{03AA72AD-B982-4857-BEB8-BD35F81E0C40}" srcId="{8D4F8C2C-BE8D-4327-9E22-0B47CD5D3331}" destId="{37EB126F-00B7-4BA0-8441-8D7479DB0585}" srcOrd="2" destOrd="0" parTransId="{2F7292D8-3F68-4F78-A58F-DC5510F24583}" sibTransId="{34D8189F-15A8-4B86-8DF5-40CDE643692A}"/>
    <dgm:cxn modelId="{116408B0-24ED-4C42-BF16-6ABD3B7F2CA7}" srcId="{8D4F8C2C-BE8D-4327-9E22-0B47CD5D3331}" destId="{51367E2B-248C-4F05-B2D2-12D8B129D078}" srcOrd="3" destOrd="0" parTransId="{22DA51D3-BC8B-4D01-B8DC-5FE25A6A33F8}" sibTransId="{291B18AD-54A3-418E-A0B1-F7CEEA052743}"/>
    <dgm:cxn modelId="{7C7C2AE1-DAE4-4F43-B42E-047DAAF937C5}" type="presOf" srcId="{51367E2B-248C-4F05-B2D2-12D8B129D078}" destId="{566C6983-CD6E-4882-82BA-580EA14AB946}" srcOrd="1" destOrd="0" presId="urn:microsoft.com/office/officeart/2005/8/layout/pyramid3"/>
    <dgm:cxn modelId="{21DBD1F4-D68B-45B4-A0AF-AD2EA91C64A4}" type="presOf" srcId="{37EB126F-00B7-4BA0-8441-8D7479DB0585}" destId="{CB8E54B2-EC7B-4BD0-95F3-5C99B8F8011A}" srcOrd="0" destOrd="0" presId="urn:microsoft.com/office/officeart/2005/8/layout/pyramid3"/>
    <dgm:cxn modelId="{396C58F6-40BD-4F81-8196-F6215AECBDF7}" type="presOf" srcId="{37EB126F-00B7-4BA0-8441-8D7479DB0585}" destId="{8A95A310-F5E1-48A0-9B5E-4A2C3E8CA084}" srcOrd="1" destOrd="0" presId="urn:microsoft.com/office/officeart/2005/8/layout/pyramid3"/>
    <dgm:cxn modelId="{56B6E207-F3AE-4999-8349-5E0167DF9F28}" type="presParOf" srcId="{C9C86C20-D099-4633-A3D8-C2411981240F}" destId="{50883DD5-5A21-41D2-85A6-DCA55AD63ABD}" srcOrd="0" destOrd="0" presId="urn:microsoft.com/office/officeart/2005/8/layout/pyramid3"/>
    <dgm:cxn modelId="{82B30D2A-896F-45EF-8144-7666360CACDB}" type="presParOf" srcId="{50883DD5-5A21-41D2-85A6-DCA55AD63ABD}" destId="{DD18CEAE-B18B-4EEC-835D-598063C516FF}" srcOrd="0" destOrd="0" presId="urn:microsoft.com/office/officeart/2005/8/layout/pyramid3"/>
    <dgm:cxn modelId="{2DB7C684-EF0F-483A-9BFB-21FA0A5CE704}" type="presParOf" srcId="{50883DD5-5A21-41D2-85A6-DCA55AD63ABD}" destId="{0ADF3AB6-9BEE-44FE-BD82-41DADAB86A56}" srcOrd="1" destOrd="0" presId="urn:microsoft.com/office/officeart/2005/8/layout/pyramid3"/>
    <dgm:cxn modelId="{DA428FA4-B1A0-4185-9EA7-D636E5660931}" type="presParOf" srcId="{C9C86C20-D099-4633-A3D8-C2411981240F}" destId="{E6A0651F-9143-4915-B98E-7D59B585E022}" srcOrd="1" destOrd="0" presId="urn:microsoft.com/office/officeart/2005/8/layout/pyramid3"/>
    <dgm:cxn modelId="{0FF350FE-FF7C-4D8E-99F8-76790694A7AE}" type="presParOf" srcId="{E6A0651F-9143-4915-B98E-7D59B585E022}" destId="{5C732512-DA56-4B20-A344-643A0FBDB296}" srcOrd="0" destOrd="0" presId="urn:microsoft.com/office/officeart/2005/8/layout/pyramid3"/>
    <dgm:cxn modelId="{3EBAFEBE-5574-4CA6-9209-2685DFBC5499}" type="presParOf" srcId="{E6A0651F-9143-4915-B98E-7D59B585E022}" destId="{A3301BD5-296B-439D-83E7-886258136195}" srcOrd="1" destOrd="0" presId="urn:microsoft.com/office/officeart/2005/8/layout/pyramid3"/>
    <dgm:cxn modelId="{1F27CBAF-9F63-4C60-8625-899B8B29E337}" type="presParOf" srcId="{C9C86C20-D099-4633-A3D8-C2411981240F}" destId="{4CEE6503-D1BA-4AD4-AA63-502B132B3A61}" srcOrd="2" destOrd="0" presId="urn:microsoft.com/office/officeart/2005/8/layout/pyramid3"/>
    <dgm:cxn modelId="{1220BDD3-CF1F-4509-883B-0399460227DA}" type="presParOf" srcId="{4CEE6503-D1BA-4AD4-AA63-502B132B3A61}" destId="{CB8E54B2-EC7B-4BD0-95F3-5C99B8F8011A}" srcOrd="0" destOrd="0" presId="urn:microsoft.com/office/officeart/2005/8/layout/pyramid3"/>
    <dgm:cxn modelId="{F3B5862A-14B5-441C-9C12-C584863CC684}" type="presParOf" srcId="{4CEE6503-D1BA-4AD4-AA63-502B132B3A61}" destId="{8A95A310-F5E1-48A0-9B5E-4A2C3E8CA084}" srcOrd="1" destOrd="0" presId="urn:microsoft.com/office/officeart/2005/8/layout/pyramid3"/>
    <dgm:cxn modelId="{510F7654-D5E2-43EE-93C3-0BE518ED9B8B}" type="presParOf" srcId="{C9C86C20-D099-4633-A3D8-C2411981240F}" destId="{F0FEAFB0-5015-4115-9993-E1DF822E7F54}" srcOrd="3" destOrd="0" presId="urn:microsoft.com/office/officeart/2005/8/layout/pyramid3"/>
    <dgm:cxn modelId="{BE7BB1A3-CBC9-4186-B48C-6EC184FADE27}" type="presParOf" srcId="{F0FEAFB0-5015-4115-9993-E1DF822E7F54}" destId="{DF8A1779-ADFE-4109-B4E5-4ED19C81EDF6}" srcOrd="0" destOrd="0" presId="urn:microsoft.com/office/officeart/2005/8/layout/pyramid3"/>
    <dgm:cxn modelId="{2DD773C0-1F57-4669-80A8-1B03183FC8AD}" type="presParOf" srcId="{F0FEAFB0-5015-4115-9993-E1DF822E7F54}" destId="{566C6983-CD6E-4882-82BA-580EA14AB946}" srcOrd="1" destOrd="0" presId="urn:microsoft.com/office/officeart/2005/8/layout/pyramid3"/>
    <dgm:cxn modelId="{F4A2A87E-91B9-4671-BB89-C4DABCE4BF94}" type="presParOf" srcId="{C9C86C20-D099-4633-A3D8-C2411981240F}" destId="{7EF12E6C-4B26-4115-8ECE-BF1BEEC2C283}" srcOrd="4" destOrd="0" presId="urn:microsoft.com/office/officeart/2005/8/layout/pyramid3"/>
    <dgm:cxn modelId="{A070F7F7-355E-4A0D-82A8-12BA94E9C77D}" type="presParOf" srcId="{7EF12E6C-4B26-4115-8ECE-BF1BEEC2C283}" destId="{A8E774D0-7FEF-49D2-AEE2-96347F2C963F}" srcOrd="0" destOrd="0" presId="urn:microsoft.com/office/officeart/2005/8/layout/pyramid3"/>
    <dgm:cxn modelId="{B6C747D9-A8B9-4611-86F7-589A1973D770}" type="presParOf" srcId="{7EF12E6C-4B26-4115-8ECE-BF1BEEC2C283}" destId="{B55E76C5-06CC-4FF2-8657-E434B27E4274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B5C7320-EAB9-4F63-9E91-B513E1A75BFB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BC3FA82-1B27-4DF0-A5F0-A4B96C4B2688}">
      <dgm:prSet phldrT="[Text]"/>
      <dgm:spPr/>
      <dgm:t>
        <a:bodyPr/>
        <a:lstStyle/>
        <a:p>
          <a:r>
            <a:rPr lang="en-GB" dirty="0"/>
            <a:t>Identify literature</a:t>
          </a:r>
        </a:p>
      </dgm:t>
    </dgm:pt>
    <dgm:pt modelId="{AB255913-420C-420F-BAAA-4754F17F1982}" type="parTrans" cxnId="{F23666EE-1F84-4917-A6A7-05BF773812AF}">
      <dgm:prSet/>
      <dgm:spPr/>
      <dgm:t>
        <a:bodyPr/>
        <a:lstStyle/>
        <a:p>
          <a:endParaRPr lang="en-GB"/>
        </a:p>
      </dgm:t>
    </dgm:pt>
    <dgm:pt modelId="{29D5BCCC-04DD-4855-B15A-2D9776C858E7}" type="sibTrans" cxnId="{F23666EE-1F84-4917-A6A7-05BF773812AF}">
      <dgm:prSet/>
      <dgm:spPr/>
      <dgm:t>
        <a:bodyPr/>
        <a:lstStyle/>
        <a:p>
          <a:endParaRPr lang="en-GB"/>
        </a:p>
      </dgm:t>
    </dgm:pt>
    <dgm:pt modelId="{ED190D07-8A33-4756-A92E-D9AAEC77131B}">
      <dgm:prSet phldrT="[Text]"/>
      <dgm:spPr/>
      <dgm:t>
        <a:bodyPr/>
        <a:lstStyle/>
        <a:p>
          <a:r>
            <a:rPr lang="en-GB" dirty="0"/>
            <a:t>Google Scholar with alerts</a:t>
          </a:r>
        </a:p>
      </dgm:t>
    </dgm:pt>
    <dgm:pt modelId="{AD53AB44-6714-4641-89EF-A4BD41F996B4}" type="parTrans" cxnId="{6689C602-6F25-4D60-A70D-BF955AF2B32A}">
      <dgm:prSet/>
      <dgm:spPr/>
      <dgm:t>
        <a:bodyPr/>
        <a:lstStyle/>
        <a:p>
          <a:endParaRPr lang="en-GB"/>
        </a:p>
      </dgm:t>
    </dgm:pt>
    <dgm:pt modelId="{3D6EA0B3-BB65-44EC-AED9-CA9D24B3FFBE}" type="sibTrans" cxnId="{6689C602-6F25-4D60-A70D-BF955AF2B32A}">
      <dgm:prSet/>
      <dgm:spPr/>
      <dgm:t>
        <a:bodyPr/>
        <a:lstStyle/>
        <a:p>
          <a:endParaRPr lang="en-GB"/>
        </a:p>
      </dgm:t>
    </dgm:pt>
    <dgm:pt modelId="{61F3AB91-7649-489F-ACCE-4006306D6F32}">
      <dgm:prSet phldrT="[Text]"/>
      <dgm:spPr/>
      <dgm:t>
        <a:bodyPr/>
        <a:lstStyle/>
        <a:p>
          <a:r>
            <a:rPr lang="en-GB" dirty="0"/>
            <a:t>Databases</a:t>
          </a:r>
        </a:p>
      </dgm:t>
    </dgm:pt>
    <dgm:pt modelId="{172F0DEF-4CE5-40E5-8D4B-0AB422E6B452}" type="parTrans" cxnId="{376FE3A7-6471-432F-BC76-B36A924BF74F}">
      <dgm:prSet/>
      <dgm:spPr/>
      <dgm:t>
        <a:bodyPr/>
        <a:lstStyle/>
        <a:p>
          <a:endParaRPr lang="en-GB"/>
        </a:p>
      </dgm:t>
    </dgm:pt>
    <dgm:pt modelId="{73651F76-B209-4C01-9A8D-2C46483BD6D5}" type="sibTrans" cxnId="{376FE3A7-6471-432F-BC76-B36A924BF74F}">
      <dgm:prSet/>
      <dgm:spPr/>
      <dgm:t>
        <a:bodyPr/>
        <a:lstStyle/>
        <a:p>
          <a:endParaRPr lang="en-GB"/>
        </a:p>
      </dgm:t>
    </dgm:pt>
    <dgm:pt modelId="{0A6B2385-F934-439C-8E18-C9055A9D0F5E}">
      <dgm:prSet phldrT="[Text]"/>
      <dgm:spPr/>
      <dgm:t>
        <a:bodyPr/>
        <a:lstStyle/>
        <a:p>
          <a:r>
            <a:rPr lang="en-GB" dirty="0"/>
            <a:t>Manage literature</a:t>
          </a:r>
        </a:p>
      </dgm:t>
    </dgm:pt>
    <dgm:pt modelId="{A8F3CDD5-CEFB-457A-ACBF-CE20C2E28936}" type="parTrans" cxnId="{6E70528F-BAD5-4783-B226-B7095D2D5332}">
      <dgm:prSet/>
      <dgm:spPr/>
      <dgm:t>
        <a:bodyPr/>
        <a:lstStyle/>
        <a:p>
          <a:endParaRPr lang="en-GB"/>
        </a:p>
      </dgm:t>
    </dgm:pt>
    <dgm:pt modelId="{38CA5400-850A-4A47-8682-563302BC46A4}" type="sibTrans" cxnId="{6E70528F-BAD5-4783-B226-B7095D2D5332}">
      <dgm:prSet/>
      <dgm:spPr/>
      <dgm:t>
        <a:bodyPr/>
        <a:lstStyle/>
        <a:p>
          <a:endParaRPr lang="en-GB"/>
        </a:p>
      </dgm:t>
    </dgm:pt>
    <dgm:pt modelId="{4E287644-8766-4F0C-B71F-AFAB9B3315E3}">
      <dgm:prSet phldrT="[Text]"/>
      <dgm:spPr/>
      <dgm:t>
        <a:bodyPr/>
        <a:lstStyle/>
        <a:p>
          <a:r>
            <a:rPr lang="en-GB" dirty="0"/>
            <a:t>Mendeley</a:t>
          </a:r>
        </a:p>
      </dgm:t>
    </dgm:pt>
    <dgm:pt modelId="{65E6D9AF-44F1-458D-A254-ACF00D22BBBB}" type="parTrans" cxnId="{1B5C98C1-5589-423E-86F5-383A15D0FF41}">
      <dgm:prSet/>
      <dgm:spPr/>
      <dgm:t>
        <a:bodyPr/>
        <a:lstStyle/>
        <a:p>
          <a:endParaRPr lang="en-GB"/>
        </a:p>
      </dgm:t>
    </dgm:pt>
    <dgm:pt modelId="{F074F41A-5CFE-41E3-873A-A4B097CC8707}" type="sibTrans" cxnId="{1B5C98C1-5589-423E-86F5-383A15D0FF41}">
      <dgm:prSet/>
      <dgm:spPr/>
      <dgm:t>
        <a:bodyPr/>
        <a:lstStyle/>
        <a:p>
          <a:endParaRPr lang="en-GB"/>
        </a:p>
      </dgm:t>
    </dgm:pt>
    <dgm:pt modelId="{9B7B5DD9-0394-42AE-B273-6BF0AFC7D866}">
      <dgm:prSet phldrT="[Text]"/>
      <dgm:spPr/>
      <dgm:t>
        <a:bodyPr/>
        <a:lstStyle/>
        <a:p>
          <a:r>
            <a:rPr lang="en-GB" dirty="0"/>
            <a:t>Endnote</a:t>
          </a:r>
        </a:p>
      </dgm:t>
    </dgm:pt>
    <dgm:pt modelId="{19DEAE97-980E-4DA2-8C20-37AA0EBE0263}" type="parTrans" cxnId="{7DD7E426-D7CA-4A7C-950C-7A638ECCBA56}">
      <dgm:prSet/>
      <dgm:spPr/>
      <dgm:t>
        <a:bodyPr/>
        <a:lstStyle/>
        <a:p>
          <a:endParaRPr lang="en-GB"/>
        </a:p>
      </dgm:t>
    </dgm:pt>
    <dgm:pt modelId="{800F2F45-0BAF-4E34-9AEF-21294657C309}" type="sibTrans" cxnId="{7DD7E426-D7CA-4A7C-950C-7A638ECCBA56}">
      <dgm:prSet/>
      <dgm:spPr/>
      <dgm:t>
        <a:bodyPr/>
        <a:lstStyle/>
        <a:p>
          <a:endParaRPr lang="en-GB"/>
        </a:p>
      </dgm:t>
    </dgm:pt>
    <dgm:pt modelId="{43FACE89-3EAF-4EB2-9BE4-0BD213F44D44}">
      <dgm:prSet phldrT="[Text]"/>
      <dgm:spPr/>
      <dgm:t>
        <a:bodyPr/>
        <a:lstStyle/>
        <a:p>
          <a:r>
            <a:rPr lang="en-GB" dirty="0"/>
            <a:t>Report literature</a:t>
          </a:r>
        </a:p>
      </dgm:t>
    </dgm:pt>
    <dgm:pt modelId="{9445859D-CC1D-45BE-BD41-EB1E677BD767}" type="parTrans" cxnId="{D5C77520-E0C8-48F0-A6DD-28140F33D075}">
      <dgm:prSet/>
      <dgm:spPr/>
      <dgm:t>
        <a:bodyPr/>
        <a:lstStyle/>
        <a:p>
          <a:endParaRPr lang="en-GB"/>
        </a:p>
      </dgm:t>
    </dgm:pt>
    <dgm:pt modelId="{3752E873-73A7-4B8A-A776-C330B4A4EDC0}" type="sibTrans" cxnId="{D5C77520-E0C8-48F0-A6DD-28140F33D075}">
      <dgm:prSet/>
      <dgm:spPr/>
      <dgm:t>
        <a:bodyPr/>
        <a:lstStyle/>
        <a:p>
          <a:endParaRPr lang="en-GB"/>
        </a:p>
      </dgm:t>
    </dgm:pt>
    <dgm:pt modelId="{F1024CB7-209B-4AEC-91E0-D1DF46FFE026}">
      <dgm:prSet phldrT="[Text]"/>
      <dgm:spPr/>
      <dgm:t>
        <a:bodyPr/>
        <a:lstStyle/>
        <a:p>
          <a:r>
            <a:rPr lang="en-GB" dirty="0"/>
            <a:t>Prisma guidelines</a:t>
          </a:r>
        </a:p>
      </dgm:t>
    </dgm:pt>
    <dgm:pt modelId="{D278C936-6163-4777-BE88-9E06201C9D02}" type="parTrans" cxnId="{12F08BF0-01AF-4811-ABDD-0D7AB7FD9F61}">
      <dgm:prSet/>
      <dgm:spPr/>
      <dgm:t>
        <a:bodyPr/>
        <a:lstStyle/>
        <a:p>
          <a:endParaRPr lang="en-GB"/>
        </a:p>
      </dgm:t>
    </dgm:pt>
    <dgm:pt modelId="{CAB07F75-F373-4402-BF97-9BDD09A2F9C1}" type="sibTrans" cxnId="{12F08BF0-01AF-4811-ABDD-0D7AB7FD9F61}">
      <dgm:prSet/>
      <dgm:spPr/>
      <dgm:t>
        <a:bodyPr/>
        <a:lstStyle/>
        <a:p>
          <a:endParaRPr lang="en-GB"/>
        </a:p>
      </dgm:t>
    </dgm:pt>
    <dgm:pt modelId="{7D261792-F68D-4B39-A554-F247FE9F1295}">
      <dgm:prSet phldrT="[Text]"/>
      <dgm:spPr/>
      <dgm:t>
        <a:bodyPr/>
        <a:lstStyle/>
        <a:p>
          <a:r>
            <a:rPr lang="en-GB" dirty="0"/>
            <a:t>Websites (e.g., connected papers)</a:t>
          </a:r>
        </a:p>
      </dgm:t>
    </dgm:pt>
    <dgm:pt modelId="{8F36706D-E8E6-41AD-A154-267D84D4821F}" type="parTrans" cxnId="{B8DEAC32-2B02-4A40-BE06-083E8A2D9E18}">
      <dgm:prSet/>
      <dgm:spPr/>
      <dgm:t>
        <a:bodyPr/>
        <a:lstStyle/>
        <a:p>
          <a:endParaRPr lang="en-GB"/>
        </a:p>
      </dgm:t>
    </dgm:pt>
    <dgm:pt modelId="{FB009C6A-E3E0-4CE8-BBEC-95DC8CB67F4E}" type="sibTrans" cxnId="{B8DEAC32-2B02-4A40-BE06-083E8A2D9E18}">
      <dgm:prSet/>
      <dgm:spPr/>
      <dgm:t>
        <a:bodyPr/>
        <a:lstStyle/>
        <a:p>
          <a:endParaRPr lang="en-GB"/>
        </a:p>
      </dgm:t>
    </dgm:pt>
    <dgm:pt modelId="{7F8FD553-AB62-4BFA-A770-9B50747AED37}">
      <dgm:prSet phldrT="[Text]"/>
      <dgm:spPr/>
      <dgm:t>
        <a:bodyPr/>
        <a:lstStyle/>
        <a:p>
          <a:r>
            <a:rPr lang="en-GB" dirty="0"/>
            <a:t>Zotero</a:t>
          </a:r>
        </a:p>
      </dgm:t>
    </dgm:pt>
    <dgm:pt modelId="{F13AB3B6-0497-482D-9339-10DB1AC60631}" type="parTrans" cxnId="{1EDF61EF-9C8A-4228-9C0B-0EC355B5C633}">
      <dgm:prSet/>
      <dgm:spPr/>
      <dgm:t>
        <a:bodyPr/>
        <a:lstStyle/>
        <a:p>
          <a:endParaRPr lang="en-GB"/>
        </a:p>
      </dgm:t>
    </dgm:pt>
    <dgm:pt modelId="{1AC9E786-8E6F-4ED4-B3DF-0E3A58E38651}" type="sibTrans" cxnId="{1EDF61EF-9C8A-4228-9C0B-0EC355B5C633}">
      <dgm:prSet/>
      <dgm:spPr/>
      <dgm:t>
        <a:bodyPr/>
        <a:lstStyle/>
        <a:p>
          <a:endParaRPr lang="en-GB"/>
        </a:p>
      </dgm:t>
    </dgm:pt>
    <dgm:pt modelId="{D9CAAB1F-B783-44FF-AD2C-E33DD48469D9}" type="pres">
      <dgm:prSet presAssocID="{1B5C7320-EAB9-4F63-9E91-B513E1A75BFB}" presName="Name0" presStyleCnt="0">
        <dgm:presLayoutVars>
          <dgm:dir/>
          <dgm:animLvl val="lvl"/>
          <dgm:resizeHandles val="exact"/>
        </dgm:presLayoutVars>
      </dgm:prSet>
      <dgm:spPr/>
    </dgm:pt>
    <dgm:pt modelId="{D83E2410-E4C3-4D0A-9A2B-9C743F300DC7}" type="pres">
      <dgm:prSet presAssocID="{8BC3FA82-1B27-4DF0-A5F0-A4B96C4B2688}" presName="composite" presStyleCnt="0"/>
      <dgm:spPr/>
    </dgm:pt>
    <dgm:pt modelId="{F910CE53-341A-4262-A920-BE40BE8B6D7D}" type="pres">
      <dgm:prSet presAssocID="{8BC3FA82-1B27-4DF0-A5F0-A4B96C4B2688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15135F98-0F65-437E-952A-83D93E7537D4}" type="pres">
      <dgm:prSet presAssocID="{8BC3FA82-1B27-4DF0-A5F0-A4B96C4B2688}" presName="desTx" presStyleLbl="alignAccFollowNode1" presStyleIdx="0" presStyleCnt="3">
        <dgm:presLayoutVars>
          <dgm:bulletEnabled val="1"/>
        </dgm:presLayoutVars>
      </dgm:prSet>
      <dgm:spPr/>
    </dgm:pt>
    <dgm:pt modelId="{A754BACF-4DEE-415C-979C-854C608C8F99}" type="pres">
      <dgm:prSet presAssocID="{29D5BCCC-04DD-4855-B15A-2D9776C858E7}" presName="space" presStyleCnt="0"/>
      <dgm:spPr/>
    </dgm:pt>
    <dgm:pt modelId="{95BA2CDA-7461-4970-8865-72EA7C2C0F23}" type="pres">
      <dgm:prSet presAssocID="{0A6B2385-F934-439C-8E18-C9055A9D0F5E}" presName="composite" presStyleCnt="0"/>
      <dgm:spPr/>
    </dgm:pt>
    <dgm:pt modelId="{29C50287-D98A-4654-B9C4-3AA0DEA043ED}" type="pres">
      <dgm:prSet presAssocID="{0A6B2385-F934-439C-8E18-C9055A9D0F5E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253881CD-DA81-47B7-9188-4904E60AB140}" type="pres">
      <dgm:prSet presAssocID="{0A6B2385-F934-439C-8E18-C9055A9D0F5E}" presName="desTx" presStyleLbl="alignAccFollowNode1" presStyleIdx="1" presStyleCnt="3">
        <dgm:presLayoutVars>
          <dgm:bulletEnabled val="1"/>
        </dgm:presLayoutVars>
      </dgm:prSet>
      <dgm:spPr/>
    </dgm:pt>
    <dgm:pt modelId="{DA3905BE-5AFF-4889-994C-587AD3D98FCA}" type="pres">
      <dgm:prSet presAssocID="{38CA5400-850A-4A47-8682-563302BC46A4}" presName="space" presStyleCnt="0"/>
      <dgm:spPr/>
    </dgm:pt>
    <dgm:pt modelId="{44CA3151-19F5-41A3-9E9D-882195184FB4}" type="pres">
      <dgm:prSet presAssocID="{43FACE89-3EAF-4EB2-9BE4-0BD213F44D44}" presName="composite" presStyleCnt="0"/>
      <dgm:spPr/>
    </dgm:pt>
    <dgm:pt modelId="{B0F392CD-01E9-408D-9B51-2068B8FEADED}" type="pres">
      <dgm:prSet presAssocID="{43FACE89-3EAF-4EB2-9BE4-0BD213F44D4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6AF87BCC-DFFE-4981-ACBF-AA9C93E7C436}" type="pres">
      <dgm:prSet presAssocID="{43FACE89-3EAF-4EB2-9BE4-0BD213F44D44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6689C602-6F25-4D60-A70D-BF955AF2B32A}" srcId="{8BC3FA82-1B27-4DF0-A5F0-A4B96C4B2688}" destId="{ED190D07-8A33-4756-A92E-D9AAEC77131B}" srcOrd="0" destOrd="0" parTransId="{AD53AB44-6714-4641-89EF-A4BD41F996B4}" sibTransId="{3D6EA0B3-BB65-44EC-AED9-CA9D24B3FFBE}"/>
    <dgm:cxn modelId="{D5C77520-E0C8-48F0-A6DD-28140F33D075}" srcId="{1B5C7320-EAB9-4F63-9E91-B513E1A75BFB}" destId="{43FACE89-3EAF-4EB2-9BE4-0BD213F44D44}" srcOrd="2" destOrd="0" parTransId="{9445859D-CC1D-45BE-BD41-EB1E677BD767}" sibTransId="{3752E873-73A7-4B8A-A776-C330B4A4EDC0}"/>
    <dgm:cxn modelId="{7DD7E426-D7CA-4A7C-950C-7A638ECCBA56}" srcId="{0A6B2385-F934-439C-8E18-C9055A9D0F5E}" destId="{9B7B5DD9-0394-42AE-B273-6BF0AFC7D866}" srcOrd="2" destOrd="0" parTransId="{19DEAE97-980E-4DA2-8C20-37AA0EBE0263}" sibTransId="{800F2F45-0BAF-4E34-9AEF-21294657C309}"/>
    <dgm:cxn modelId="{B8DEAC32-2B02-4A40-BE06-083E8A2D9E18}" srcId="{8BC3FA82-1B27-4DF0-A5F0-A4B96C4B2688}" destId="{7D261792-F68D-4B39-A554-F247FE9F1295}" srcOrd="2" destOrd="0" parTransId="{8F36706D-E8E6-41AD-A154-267D84D4821F}" sibTransId="{FB009C6A-E3E0-4CE8-BBEC-95DC8CB67F4E}"/>
    <dgm:cxn modelId="{5E8F295F-3400-4565-98BF-A45332151CCD}" type="presOf" srcId="{43FACE89-3EAF-4EB2-9BE4-0BD213F44D44}" destId="{B0F392CD-01E9-408D-9B51-2068B8FEADED}" srcOrd="0" destOrd="0" presId="urn:microsoft.com/office/officeart/2005/8/layout/hList1"/>
    <dgm:cxn modelId="{90F37A65-AFA2-4E63-BC6F-71A19946DB7A}" type="presOf" srcId="{F1024CB7-209B-4AEC-91E0-D1DF46FFE026}" destId="{6AF87BCC-DFFE-4981-ACBF-AA9C93E7C436}" srcOrd="0" destOrd="0" presId="urn:microsoft.com/office/officeart/2005/8/layout/hList1"/>
    <dgm:cxn modelId="{BDD8BD65-C8A3-4C5D-88B3-F6346AC054AF}" type="presOf" srcId="{1B5C7320-EAB9-4F63-9E91-B513E1A75BFB}" destId="{D9CAAB1F-B783-44FF-AD2C-E33DD48469D9}" srcOrd="0" destOrd="0" presId="urn:microsoft.com/office/officeart/2005/8/layout/hList1"/>
    <dgm:cxn modelId="{44986948-98A1-4230-94DA-3E3531005AE9}" type="presOf" srcId="{0A6B2385-F934-439C-8E18-C9055A9D0F5E}" destId="{29C50287-D98A-4654-B9C4-3AA0DEA043ED}" srcOrd="0" destOrd="0" presId="urn:microsoft.com/office/officeart/2005/8/layout/hList1"/>
    <dgm:cxn modelId="{CDC3D988-C1CF-49EC-9819-4C07FC930146}" type="presOf" srcId="{7F8FD553-AB62-4BFA-A770-9B50747AED37}" destId="{253881CD-DA81-47B7-9188-4904E60AB140}" srcOrd="0" destOrd="0" presId="urn:microsoft.com/office/officeart/2005/8/layout/hList1"/>
    <dgm:cxn modelId="{6E70528F-BAD5-4783-B226-B7095D2D5332}" srcId="{1B5C7320-EAB9-4F63-9E91-B513E1A75BFB}" destId="{0A6B2385-F934-439C-8E18-C9055A9D0F5E}" srcOrd="1" destOrd="0" parTransId="{A8F3CDD5-CEFB-457A-ACBF-CE20C2E28936}" sibTransId="{38CA5400-850A-4A47-8682-563302BC46A4}"/>
    <dgm:cxn modelId="{5F6ADAA2-88FA-42BA-B8CC-54A33207BC7E}" type="presOf" srcId="{4E287644-8766-4F0C-B71F-AFAB9B3315E3}" destId="{253881CD-DA81-47B7-9188-4904E60AB140}" srcOrd="0" destOrd="1" presId="urn:microsoft.com/office/officeart/2005/8/layout/hList1"/>
    <dgm:cxn modelId="{376FE3A7-6471-432F-BC76-B36A924BF74F}" srcId="{8BC3FA82-1B27-4DF0-A5F0-A4B96C4B2688}" destId="{61F3AB91-7649-489F-ACCE-4006306D6F32}" srcOrd="1" destOrd="0" parTransId="{172F0DEF-4CE5-40E5-8D4B-0AB422E6B452}" sibTransId="{73651F76-B209-4C01-9A8D-2C46483BD6D5}"/>
    <dgm:cxn modelId="{D6E5D0B2-503A-477E-BE65-7DF31713DEC8}" type="presOf" srcId="{61F3AB91-7649-489F-ACCE-4006306D6F32}" destId="{15135F98-0F65-437E-952A-83D93E7537D4}" srcOrd="0" destOrd="1" presId="urn:microsoft.com/office/officeart/2005/8/layout/hList1"/>
    <dgm:cxn modelId="{C7C052BD-EEDB-4718-AD93-B0B3C89C84C9}" type="presOf" srcId="{7D261792-F68D-4B39-A554-F247FE9F1295}" destId="{15135F98-0F65-437E-952A-83D93E7537D4}" srcOrd="0" destOrd="2" presId="urn:microsoft.com/office/officeart/2005/8/layout/hList1"/>
    <dgm:cxn modelId="{1B5C98C1-5589-423E-86F5-383A15D0FF41}" srcId="{0A6B2385-F934-439C-8E18-C9055A9D0F5E}" destId="{4E287644-8766-4F0C-B71F-AFAB9B3315E3}" srcOrd="1" destOrd="0" parTransId="{65E6D9AF-44F1-458D-A254-ACF00D22BBBB}" sibTransId="{F074F41A-5CFE-41E3-873A-A4B097CC8707}"/>
    <dgm:cxn modelId="{924D38C8-E635-4DFF-8F01-990BED7A024B}" type="presOf" srcId="{9B7B5DD9-0394-42AE-B273-6BF0AFC7D866}" destId="{253881CD-DA81-47B7-9188-4904E60AB140}" srcOrd="0" destOrd="2" presId="urn:microsoft.com/office/officeart/2005/8/layout/hList1"/>
    <dgm:cxn modelId="{FD5D60D0-BD5F-4972-AAE0-17DCCA8596F0}" type="presOf" srcId="{ED190D07-8A33-4756-A92E-D9AAEC77131B}" destId="{15135F98-0F65-437E-952A-83D93E7537D4}" srcOrd="0" destOrd="0" presId="urn:microsoft.com/office/officeart/2005/8/layout/hList1"/>
    <dgm:cxn modelId="{F23666EE-1F84-4917-A6A7-05BF773812AF}" srcId="{1B5C7320-EAB9-4F63-9E91-B513E1A75BFB}" destId="{8BC3FA82-1B27-4DF0-A5F0-A4B96C4B2688}" srcOrd="0" destOrd="0" parTransId="{AB255913-420C-420F-BAAA-4754F17F1982}" sibTransId="{29D5BCCC-04DD-4855-B15A-2D9776C858E7}"/>
    <dgm:cxn modelId="{1EDF61EF-9C8A-4228-9C0B-0EC355B5C633}" srcId="{0A6B2385-F934-439C-8E18-C9055A9D0F5E}" destId="{7F8FD553-AB62-4BFA-A770-9B50747AED37}" srcOrd="0" destOrd="0" parTransId="{F13AB3B6-0497-482D-9339-10DB1AC60631}" sibTransId="{1AC9E786-8E6F-4ED4-B3DF-0E3A58E38651}"/>
    <dgm:cxn modelId="{12F08BF0-01AF-4811-ABDD-0D7AB7FD9F61}" srcId="{43FACE89-3EAF-4EB2-9BE4-0BD213F44D44}" destId="{F1024CB7-209B-4AEC-91E0-D1DF46FFE026}" srcOrd="0" destOrd="0" parTransId="{D278C936-6163-4777-BE88-9E06201C9D02}" sibTransId="{CAB07F75-F373-4402-BF97-9BDD09A2F9C1}"/>
    <dgm:cxn modelId="{A7A4A8F6-CE5C-4091-93E0-3329D7980096}" type="presOf" srcId="{8BC3FA82-1B27-4DF0-A5F0-A4B96C4B2688}" destId="{F910CE53-341A-4262-A920-BE40BE8B6D7D}" srcOrd="0" destOrd="0" presId="urn:microsoft.com/office/officeart/2005/8/layout/hList1"/>
    <dgm:cxn modelId="{395CBF92-7A3F-4A49-8A54-DA4FEA22EB16}" type="presParOf" srcId="{D9CAAB1F-B783-44FF-AD2C-E33DD48469D9}" destId="{D83E2410-E4C3-4D0A-9A2B-9C743F300DC7}" srcOrd="0" destOrd="0" presId="urn:microsoft.com/office/officeart/2005/8/layout/hList1"/>
    <dgm:cxn modelId="{B6AA811C-16D9-4E15-A8C8-EC1AA1E6363B}" type="presParOf" srcId="{D83E2410-E4C3-4D0A-9A2B-9C743F300DC7}" destId="{F910CE53-341A-4262-A920-BE40BE8B6D7D}" srcOrd="0" destOrd="0" presId="urn:microsoft.com/office/officeart/2005/8/layout/hList1"/>
    <dgm:cxn modelId="{E00C1AB9-6070-4755-AE48-6663BE9A3E18}" type="presParOf" srcId="{D83E2410-E4C3-4D0A-9A2B-9C743F300DC7}" destId="{15135F98-0F65-437E-952A-83D93E7537D4}" srcOrd="1" destOrd="0" presId="urn:microsoft.com/office/officeart/2005/8/layout/hList1"/>
    <dgm:cxn modelId="{699567AE-562E-4B1C-B466-B28A9BCFA8E8}" type="presParOf" srcId="{D9CAAB1F-B783-44FF-AD2C-E33DD48469D9}" destId="{A754BACF-4DEE-415C-979C-854C608C8F99}" srcOrd="1" destOrd="0" presId="urn:microsoft.com/office/officeart/2005/8/layout/hList1"/>
    <dgm:cxn modelId="{A8A1E6D7-7097-4FD1-A8B7-0683095693BC}" type="presParOf" srcId="{D9CAAB1F-B783-44FF-AD2C-E33DD48469D9}" destId="{95BA2CDA-7461-4970-8865-72EA7C2C0F23}" srcOrd="2" destOrd="0" presId="urn:microsoft.com/office/officeart/2005/8/layout/hList1"/>
    <dgm:cxn modelId="{14D94C26-BB92-418F-8689-5023AAA47CB5}" type="presParOf" srcId="{95BA2CDA-7461-4970-8865-72EA7C2C0F23}" destId="{29C50287-D98A-4654-B9C4-3AA0DEA043ED}" srcOrd="0" destOrd="0" presId="urn:microsoft.com/office/officeart/2005/8/layout/hList1"/>
    <dgm:cxn modelId="{DA4C5AD9-FBAD-4A36-B8F2-C4C5D64C7EBB}" type="presParOf" srcId="{95BA2CDA-7461-4970-8865-72EA7C2C0F23}" destId="{253881CD-DA81-47B7-9188-4904E60AB140}" srcOrd="1" destOrd="0" presId="urn:microsoft.com/office/officeart/2005/8/layout/hList1"/>
    <dgm:cxn modelId="{FB68A166-3A24-4190-A55B-E50AAF3ADC59}" type="presParOf" srcId="{D9CAAB1F-B783-44FF-AD2C-E33DD48469D9}" destId="{DA3905BE-5AFF-4889-994C-587AD3D98FCA}" srcOrd="3" destOrd="0" presId="urn:microsoft.com/office/officeart/2005/8/layout/hList1"/>
    <dgm:cxn modelId="{10D803BE-F53B-4C97-8665-1FC585E72186}" type="presParOf" srcId="{D9CAAB1F-B783-44FF-AD2C-E33DD48469D9}" destId="{44CA3151-19F5-41A3-9E9D-882195184FB4}" srcOrd="4" destOrd="0" presId="urn:microsoft.com/office/officeart/2005/8/layout/hList1"/>
    <dgm:cxn modelId="{7C45BD4F-CE6F-4400-B977-D4C191DE6EDF}" type="presParOf" srcId="{44CA3151-19F5-41A3-9E9D-882195184FB4}" destId="{B0F392CD-01E9-408D-9B51-2068B8FEADED}" srcOrd="0" destOrd="0" presId="urn:microsoft.com/office/officeart/2005/8/layout/hList1"/>
    <dgm:cxn modelId="{7062A569-1EFB-42D5-A5D5-D888D3A738CA}" type="presParOf" srcId="{44CA3151-19F5-41A3-9E9D-882195184FB4}" destId="{6AF87BCC-DFFE-4981-ACBF-AA9C93E7C43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432546-03A4-42DA-B993-859FD0D8FA31}">
      <dsp:nvSpPr>
        <dsp:cNvPr id="0" name=""/>
        <dsp:cNvSpPr/>
      </dsp:nvSpPr>
      <dsp:spPr>
        <a:xfrm>
          <a:off x="3214" y="30678"/>
          <a:ext cx="1405532" cy="843319"/>
        </a:xfrm>
        <a:prstGeom prst="roundRect">
          <a:avLst>
            <a:gd name="adj" fmla="val 10000"/>
          </a:avLst>
        </a:prstGeom>
        <a:solidFill>
          <a:schemeClr val="tx1">
            <a:lumMod val="75000"/>
            <a:lumOff val="25000"/>
          </a:schemeClr>
        </a:solidFill>
        <a:ln w="10795" cap="flat" cmpd="sng" algn="ctr">
          <a:solidFill>
            <a:schemeClr val="tx1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Critical review</a:t>
          </a:r>
        </a:p>
      </dsp:txBody>
      <dsp:txXfrm>
        <a:off x="27914" y="55378"/>
        <a:ext cx="1356132" cy="793919"/>
      </dsp:txXfrm>
    </dsp:sp>
    <dsp:sp modelId="{2D28C7D5-2B8D-48AC-9588-6BBDE3B4B813}">
      <dsp:nvSpPr>
        <dsp:cNvPr id="0" name=""/>
        <dsp:cNvSpPr/>
      </dsp:nvSpPr>
      <dsp:spPr>
        <a:xfrm>
          <a:off x="1532434" y="278052"/>
          <a:ext cx="297972" cy="348572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>
        <a:off x="1532434" y="347766"/>
        <a:ext cx="208580" cy="209144"/>
      </dsp:txXfrm>
    </dsp:sp>
    <dsp:sp modelId="{4EB8D7DE-0F43-4928-93BF-1E4041652C30}">
      <dsp:nvSpPr>
        <dsp:cNvPr id="0" name=""/>
        <dsp:cNvSpPr/>
      </dsp:nvSpPr>
      <dsp:spPr>
        <a:xfrm>
          <a:off x="1970960" y="30678"/>
          <a:ext cx="1405532" cy="843319"/>
        </a:xfrm>
        <a:prstGeom prst="roundRect">
          <a:avLst>
            <a:gd name="adj" fmla="val 10000"/>
          </a:avLst>
        </a:prstGeom>
        <a:solidFill>
          <a:schemeClr val="tx1">
            <a:lumMod val="75000"/>
            <a:lumOff val="25000"/>
          </a:schemeClr>
        </a:solidFill>
        <a:ln w="10795" cap="flat" cmpd="sng" algn="ctr">
          <a:solidFill>
            <a:schemeClr val="tx1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Narrative Literature review</a:t>
          </a:r>
        </a:p>
      </dsp:txBody>
      <dsp:txXfrm>
        <a:off x="1995660" y="55378"/>
        <a:ext cx="1356132" cy="793919"/>
      </dsp:txXfrm>
    </dsp:sp>
    <dsp:sp modelId="{07C8BD37-3363-4D29-977B-F6AEA0578C6A}">
      <dsp:nvSpPr>
        <dsp:cNvPr id="0" name=""/>
        <dsp:cNvSpPr/>
      </dsp:nvSpPr>
      <dsp:spPr>
        <a:xfrm>
          <a:off x="3500180" y="278052"/>
          <a:ext cx="297972" cy="348572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>
        <a:off x="3500180" y="347766"/>
        <a:ext cx="208580" cy="209144"/>
      </dsp:txXfrm>
    </dsp:sp>
    <dsp:sp modelId="{73718C1C-08E3-43A8-AB93-4FD7BA1BC249}">
      <dsp:nvSpPr>
        <dsp:cNvPr id="0" name=""/>
        <dsp:cNvSpPr/>
      </dsp:nvSpPr>
      <dsp:spPr>
        <a:xfrm>
          <a:off x="3938706" y="30678"/>
          <a:ext cx="1405532" cy="843319"/>
        </a:xfrm>
        <a:prstGeom prst="roundRect">
          <a:avLst>
            <a:gd name="adj" fmla="val 10000"/>
          </a:avLst>
        </a:prstGeom>
        <a:solidFill>
          <a:schemeClr val="tx1">
            <a:lumMod val="75000"/>
            <a:lumOff val="25000"/>
          </a:schemeClr>
        </a:solidFill>
        <a:ln w="10795" cap="flat" cmpd="sng" algn="ctr">
          <a:solidFill>
            <a:schemeClr val="tx1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Mapping review</a:t>
          </a:r>
        </a:p>
      </dsp:txBody>
      <dsp:txXfrm>
        <a:off x="3963406" y="55378"/>
        <a:ext cx="1356132" cy="793919"/>
      </dsp:txXfrm>
    </dsp:sp>
    <dsp:sp modelId="{175A6A67-E988-4C9D-9859-E94D57662339}">
      <dsp:nvSpPr>
        <dsp:cNvPr id="0" name=""/>
        <dsp:cNvSpPr/>
      </dsp:nvSpPr>
      <dsp:spPr>
        <a:xfrm>
          <a:off x="5467926" y="278052"/>
          <a:ext cx="297972" cy="348572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>
        <a:off x="5467926" y="347766"/>
        <a:ext cx="208580" cy="209144"/>
      </dsp:txXfrm>
    </dsp:sp>
    <dsp:sp modelId="{7A86C273-71B8-46D2-AF15-2E67218A6F81}">
      <dsp:nvSpPr>
        <dsp:cNvPr id="0" name=""/>
        <dsp:cNvSpPr/>
      </dsp:nvSpPr>
      <dsp:spPr>
        <a:xfrm>
          <a:off x="5906452" y="30678"/>
          <a:ext cx="1405532" cy="843319"/>
        </a:xfrm>
        <a:prstGeom prst="roundRect">
          <a:avLst>
            <a:gd name="adj" fmla="val 10000"/>
          </a:avLst>
        </a:prstGeom>
        <a:solidFill>
          <a:schemeClr val="tx1">
            <a:lumMod val="75000"/>
            <a:lumOff val="25000"/>
          </a:schemeClr>
        </a:solidFill>
        <a:ln w="10795" cap="flat" cmpd="sng" algn="ctr">
          <a:solidFill>
            <a:schemeClr val="tx1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Meta-analysis</a:t>
          </a:r>
        </a:p>
      </dsp:txBody>
      <dsp:txXfrm>
        <a:off x="5931152" y="55378"/>
        <a:ext cx="1356132" cy="793919"/>
      </dsp:txXfrm>
    </dsp:sp>
    <dsp:sp modelId="{7960E0AB-A499-47A6-9E46-E19F4ED7189A}">
      <dsp:nvSpPr>
        <dsp:cNvPr id="0" name=""/>
        <dsp:cNvSpPr/>
      </dsp:nvSpPr>
      <dsp:spPr>
        <a:xfrm rot="5400000">
          <a:off x="6460232" y="972385"/>
          <a:ext cx="297972" cy="348572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 rot="-5400000">
        <a:off x="6504646" y="997685"/>
        <a:ext cx="209144" cy="208580"/>
      </dsp:txXfrm>
    </dsp:sp>
    <dsp:sp modelId="{BC4B1751-B681-467D-828D-574427E37696}">
      <dsp:nvSpPr>
        <dsp:cNvPr id="0" name=""/>
        <dsp:cNvSpPr/>
      </dsp:nvSpPr>
      <dsp:spPr>
        <a:xfrm>
          <a:off x="5906452" y="1436211"/>
          <a:ext cx="1405532" cy="843319"/>
        </a:xfrm>
        <a:prstGeom prst="roundRect">
          <a:avLst>
            <a:gd name="adj" fmla="val 10000"/>
          </a:avLst>
        </a:prstGeom>
        <a:solidFill>
          <a:schemeClr val="tx1">
            <a:lumMod val="75000"/>
            <a:lumOff val="25000"/>
          </a:schemeClr>
        </a:solidFill>
        <a:ln w="10795" cap="flat" cmpd="sng" algn="ctr">
          <a:solidFill>
            <a:schemeClr val="tx1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Mixed methods review</a:t>
          </a:r>
        </a:p>
      </dsp:txBody>
      <dsp:txXfrm>
        <a:off x="5931152" y="1460911"/>
        <a:ext cx="1356132" cy="793919"/>
      </dsp:txXfrm>
    </dsp:sp>
    <dsp:sp modelId="{C72FD030-3420-4FBC-8699-859AF1D55C04}">
      <dsp:nvSpPr>
        <dsp:cNvPr id="0" name=""/>
        <dsp:cNvSpPr/>
      </dsp:nvSpPr>
      <dsp:spPr>
        <a:xfrm rot="10800000">
          <a:off x="5484792" y="1683585"/>
          <a:ext cx="297972" cy="348572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 rot="10800000">
        <a:off x="5574184" y="1753299"/>
        <a:ext cx="208580" cy="209144"/>
      </dsp:txXfrm>
    </dsp:sp>
    <dsp:sp modelId="{8CA739C9-88D3-4CB4-8C45-DA73068F8822}">
      <dsp:nvSpPr>
        <dsp:cNvPr id="0" name=""/>
        <dsp:cNvSpPr/>
      </dsp:nvSpPr>
      <dsp:spPr>
        <a:xfrm>
          <a:off x="3938706" y="1436211"/>
          <a:ext cx="1405532" cy="843319"/>
        </a:xfrm>
        <a:prstGeom prst="roundRect">
          <a:avLst>
            <a:gd name="adj" fmla="val 10000"/>
          </a:avLst>
        </a:prstGeom>
        <a:solidFill>
          <a:schemeClr val="tx1">
            <a:lumMod val="75000"/>
            <a:lumOff val="25000"/>
          </a:schemeClr>
        </a:solidFill>
        <a:ln w="10795" cap="flat" cmpd="sng" algn="ctr">
          <a:solidFill>
            <a:schemeClr val="tx1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Overview</a:t>
          </a:r>
        </a:p>
      </dsp:txBody>
      <dsp:txXfrm>
        <a:off x="3963406" y="1460911"/>
        <a:ext cx="1356132" cy="793919"/>
      </dsp:txXfrm>
    </dsp:sp>
    <dsp:sp modelId="{B1393742-4C90-45E6-88DC-AD170F982787}">
      <dsp:nvSpPr>
        <dsp:cNvPr id="0" name=""/>
        <dsp:cNvSpPr/>
      </dsp:nvSpPr>
      <dsp:spPr>
        <a:xfrm rot="10800000">
          <a:off x="3517046" y="1683585"/>
          <a:ext cx="297972" cy="348572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 rot="10800000">
        <a:off x="3606438" y="1753299"/>
        <a:ext cx="208580" cy="209144"/>
      </dsp:txXfrm>
    </dsp:sp>
    <dsp:sp modelId="{C7E0B293-E7D5-4130-B707-88BB20E31C84}">
      <dsp:nvSpPr>
        <dsp:cNvPr id="0" name=""/>
        <dsp:cNvSpPr/>
      </dsp:nvSpPr>
      <dsp:spPr>
        <a:xfrm>
          <a:off x="1970960" y="1436211"/>
          <a:ext cx="1405532" cy="843319"/>
        </a:xfrm>
        <a:prstGeom prst="roundRect">
          <a:avLst>
            <a:gd name="adj" fmla="val 10000"/>
          </a:avLst>
        </a:prstGeom>
        <a:solidFill>
          <a:schemeClr val="tx1">
            <a:lumMod val="75000"/>
            <a:lumOff val="25000"/>
          </a:schemeClr>
        </a:solidFill>
        <a:ln w="10795" cap="flat" cmpd="sng" algn="ctr">
          <a:solidFill>
            <a:schemeClr val="tx1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Qualitative systematic review</a:t>
          </a:r>
        </a:p>
      </dsp:txBody>
      <dsp:txXfrm>
        <a:off x="1995660" y="1460911"/>
        <a:ext cx="1356132" cy="793919"/>
      </dsp:txXfrm>
    </dsp:sp>
    <dsp:sp modelId="{D16C6992-09C4-4841-B730-E49CA2200306}">
      <dsp:nvSpPr>
        <dsp:cNvPr id="0" name=""/>
        <dsp:cNvSpPr/>
      </dsp:nvSpPr>
      <dsp:spPr>
        <a:xfrm rot="10800000">
          <a:off x="1549300" y="1683585"/>
          <a:ext cx="297972" cy="348572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 rot="10800000">
        <a:off x="1638692" y="1753299"/>
        <a:ext cx="208580" cy="209144"/>
      </dsp:txXfrm>
    </dsp:sp>
    <dsp:sp modelId="{9120068E-5705-4ED1-A4FD-9A6C50D63808}">
      <dsp:nvSpPr>
        <dsp:cNvPr id="0" name=""/>
        <dsp:cNvSpPr/>
      </dsp:nvSpPr>
      <dsp:spPr>
        <a:xfrm>
          <a:off x="3214" y="1436211"/>
          <a:ext cx="1405532" cy="843319"/>
        </a:xfrm>
        <a:prstGeom prst="roundRect">
          <a:avLst>
            <a:gd name="adj" fmla="val 10000"/>
          </a:avLst>
        </a:prstGeom>
        <a:solidFill>
          <a:schemeClr val="tx1">
            <a:lumMod val="75000"/>
            <a:lumOff val="25000"/>
          </a:schemeClr>
        </a:solidFill>
        <a:ln w="10795" cap="flat" cmpd="sng" algn="ctr">
          <a:solidFill>
            <a:schemeClr val="tx1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Rapid review</a:t>
          </a:r>
        </a:p>
      </dsp:txBody>
      <dsp:txXfrm>
        <a:off x="27914" y="1460911"/>
        <a:ext cx="1356132" cy="793919"/>
      </dsp:txXfrm>
    </dsp:sp>
    <dsp:sp modelId="{32CA7185-E684-426F-8D98-08B192BF8CB2}">
      <dsp:nvSpPr>
        <dsp:cNvPr id="0" name=""/>
        <dsp:cNvSpPr/>
      </dsp:nvSpPr>
      <dsp:spPr>
        <a:xfrm rot="5400000">
          <a:off x="556994" y="2377918"/>
          <a:ext cx="297972" cy="348572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 rot="-5400000">
        <a:off x="601408" y="2403218"/>
        <a:ext cx="209144" cy="208580"/>
      </dsp:txXfrm>
    </dsp:sp>
    <dsp:sp modelId="{221614F1-634C-4EAF-B28D-81B6B2718171}">
      <dsp:nvSpPr>
        <dsp:cNvPr id="0" name=""/>
        <dsp:cNvSpPr/>
      </dsp:nvSpPr>
      <dsp:spPr>
        <a:xfrm>
          <a:off x="3214" y="2841744"/>
          <a:ext cx="1405532" cy="843319"/>
        </a:xfrm>
        <a:prstGeom prst="roundRect">
          <a:avLst>
            <a:gd name="adj" fmla="val 10000"/>
          </a:avLst>
        </a:prstGeom>
        <a:solidFill>
          <a:schemeClr val="tx1">
            <a:lumMod val="75000"/>
            <a:lumOff val="25000"/>
          </a:schemeClr>
        </a:solidFill>
        <a:ln w="10795" cap="flat" cmpd="sng" algn="ctr">
          <a:solidFill>
            <a:schemeClr val="tx1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Scoping review</a:t>
          </a:r>
        </a:p>
      </dsp:txBody>
      <dsp:txXfrm>
        <a:off x="27914" y="2866444"/>
        <a:ext cx="1356132" cy="793919"/>
      </dsp:txXfrm>
    </dsp:sp>
    <dsp:sp modelId="{7D66AEAE-37EE-41C9-9908-F6869B9ADFB3}">
      <dsp:nvSpPr>
        <dsp:cNvPr id="0" name=""/>
        <dsp:cNvSpPr/>
      </dsp:nvSpPr>
      <dsp:spPr>
        <a:xfrm>
          <a:off x="1532434" y="3089117"/>
          <a:ext cx="297972" cy="348572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>
        <a:off x="1532434" y="3158831"/>
        <a:ext cx="208580" cy="209144"/>
      </dsp:txXfrm>
    </dsp:sp>
    <dsp:sp modelId="{10A6FD51-21F0-4133-87B6-551B693BCED9}">
      <dsp:nvSpPr>
        <dsp:cNvPr id="0" name=""/>
        <dsp:cNvSpPr/>
      </dsp:nvSpPr>
      <dsp:spPr>
        <a:xfrm>
          <a:off x="1970960" y="2841744"/>
          <a:ext cx="1405532" cy="843319"/>
        </a:xfrm>
        <a:prstGeom prst="roundRect">
          <a:avLst>
            <a:gd name="adj" fmla="val 10000"/>
          </a:avLst>
        </a:prstGeom>
        <a:solidFill>
          <a:schemeClr val="tx1">
            <a:lumMod val="75000"/>
            <a:lumOff val="25000"/>
          </a:schemeClr>
        </a:solidFill>
        <a:ln w="10795" cap="flat" cmpd="sng" algn="ctr">
          <a:solidFill>
            <a:schemeClr val="tx1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State-of-the-art review</a:t>
          </a:r>
        </a:p>
      </dsp:txBody>
      <dsp:txXfrm>
        <a:off x="1995660" y="2866444"/>
        <a:ext cx="1356132" cy="793919"/>
      </dsp:txXfrm>
    </dsp:sp>
    <dsp:sp modelId="{AA4B5EA8-7220-4F6F-82C0-822D748F4844}">
      <dsp:nvSpPr>
        <dsp:cNvPr id="0" name=""/>
        <dsp:cNvSpPr/>
      </dsp:nvSpPr>
      <dsp:spPr>
        <a:xfrm>
          <a:off x="3500180" y="3089117"/>
          <a:ext cx="297972" cy="348572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>
        <a:off x="3500180" y="3158831"/>
        <a:ext cx="208580" cy="209144"/>
      </dsp:txXfrm>
    </dsp:sp>
    <dsp:sp modelId="{2CDD805A-7216-40C8-BBB8-EC3AC86AF5AB}">
      <dsp:nvSpPr>
        <dsp:cNvPr id="0" name=""/>
        <dsp:cNvSpPr/>
      </dsp:nvSpPr>
      <dsp:spPr>
        <a:xfrm>
          <a:off x="3938706" y="2841744"/>
          <a:ext cx="1405532" cy="843319"/>
        </a:xfrm>
        <a:prstGeom prst="roundRect">
          <a:avLst>
            <a:gd name="adj" fmla="val 10000"/>
          </a:avLst>
        </a:prstGeom>
        <a:solidFill>
          <a:schemeClr val="tx1">
            <a:lumMod val="75000"/>
            <a:lumOff val="25000"/>
          </a:schemeClr>
        </a:solidFill>
        <a:ln w="10795" cap="flat" cmpd="sng" algn="ctr">
          <a:solidFill>
            <a:schemeClr val="tx1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Systematic review</a:t>
          </a:r>
        </a:p>
      </dsp:txBody>
      <dsp:txXfrm>
        <a:off x="3963406" y="2866444"/>
        <a:ext cx="1356132" cy="793919"/>
      </dsp:txXfrm>
    </dsp:sp>
    <dsp:sp modelId="{9FEAB32C-0583-40C4-841D-5EE34FC3C7E9}">
      <dsp:nvSpPr>
        <dsp:cNvPr id="0" name=""/>
        <dsp:cNvSpPr/>
      </dsp:nvSpPr>
      <dsp:spPr>
        <a:xfrm>
          <a:off x="5467926" y="3089117"/>
          <a:ext cx="297972" cy="348572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>
        <a:off x="5467926" y="3158831"/>
        <a:ext cx="208580" cy="209144"/>
      </dsp:txXfrm>
    </dsp:sp>
    <dsp:sp modelId="{6B2BC206-8FDE-481A-97DC-C499EF3F8A89}">
      <dsp:nvSpPr>
        <dsp:cNvPr id="0" name=""/>
        <dsp:cNvSpPr/>
      </dsp:nvSpPr>
      <dsp:spPr>
        <a:xfrm>
          <a:off x="5906452" y="2841744"/>
          <a:ext cx="1405532" cy="843319"/>
        </a:xfrm>
        <a:prstGeom prst="roundRect">
          <a:avLst>
            <a:gd name="adj" fmla="val 10000"/>
          </a:avLst>
        </a:prstGeom>
        <a:solidFill>
          <a:schemeClr val="tx1">
            <a:lumMod val="75000"/>
            <a:lumOff val="25000"/>
          </a:schemeClr>
        </a:solidFill>
        <a:ln w="10795" cap="flat" cmpd="sng" algn="ctr">
          <a:solidFill>
            <a:schemeClr val="tx1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Systematic search and review</a:t>
          </a:r>
        </a:p>
      </dsp:txBody>
      <dsp:txXfrm>
        <a:off x="5931152" y="2866444"/>
        <a:ext cx="1356132" cy="793919"/>
      </dsp:txXfrm>
    </dsp:sp>
    <dsp:sp modelId="{70A988F8-0DCE-48CB-94A5-4EA66B470337}">
      <dsp:nvSpPr>
        <dsp:cNvPr id="0" name=""/>
        <dsp:cNvSpPr/>
      </dsp:nvSpPr>
      <dsp:spPr>
        <a:xfrm rot="5400000">
          <a:off x="6460232" y="3783451"/>
          <a:ext cx="297972" cy="348572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 rot="-5400000">
        <a:off x="6504646" y="3808751"/>
        <a:ext cx="209144" cy="208580"/>
      </dsp:txXfrm>
    </dsp:sp>
    <dsp:sp modelId="{25CD093C-CAE6-4DA9-8C2C-398E9FB22395}">
      <dsp:nvSpPr>
        <dsp:cNvPr id="0" name=""/>
        <dsp:cNvSpPr/>
      </dsp:nvSpPr>
      <dsp:spPr>
        <a:xfrm>
          <a:off x="5906452" y="4247276"/>
          <a:ext cx="1405532" cy="843319"/>
        </a:xfrm>
        <a:prstGeom prst="roundRect">
          <a:avLst>
            <a:gd name="adj" fmla="val 10000"/>
          </a:avLst>
        </a:prstGeom>
        <a:solidFill>
          <a:schemeClr val="tx1">
            <a:lumMod val="75000"/>
            <a:lumOff val="25000"/>
          </a:schemeClr>
        </a:solidFill>
        <a:ln w="10795" cap="flat" cmpd="sng" algn="ctr">
          <a:solidFill>
            <a:schemeClr val="tx1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Systematised review</a:t>
          </a:r>
        </a:p>
      </dsp:txBody>
      <dsp:txXfrm>
        <a:off x="5931152" y="4271976"/>
        <a:ext cx="1356132" cy="793919"/>
      </dsp:txXfrm>
    </dsp:sp>
    <dsp:sp modelId="{6ED50FA8-20DB-4A49-8605-E9234CE3AF11}">
      <dsp:nvSpPr>
        <dsp:cNvPr id="0" name=""/>
        <dsp:cNvSpPr/>
      </dsp:nvSpPr>
      <dsp:spPr>
        <a:xfrm rot="10800000">
          <a:off x="5484792" y="4494650"/>
          <a:ext cx="297972" cy="348572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 rot="10800000">
        <a:off x="5574184" y="4564364"/>
        <a:ext cx="208580" cy="209144"/>
      </dsp:txXfrm>
    </dsp:sp>
    <dsp:sp modelId="{B9AA04F5-433D-4275-9F2F-C919122B45BA}">
      <dsp:nvSpPr>
        <dsp:cNvPr id="0" name=""/>
        <dsp:cNvSpPr/>
      </dsp:nvSpPr>
      <dsp:spPr>
        <a:xfrm>
          <a:off x="3938706" y="4247276"/>
          <a:ext cx="1405532" cy="843319"/>
        </a:xfrm>
        <a:prstGeom prst="roundRect">
          <a:avLst>
            <a:gd name="adj" fmla="val 10000"/>
          </a:avLst>
        </a:prstGeom>
        <a:solidFill>
          <a:schemeClr val="tx1">
            <a:lumMod val="75000"/>
            <a:lumOff val="25000"/>
          </a:schemeClr>
        </a:solidFill>
        <a:ln w="10795" cap="flat" cmpd="sng" algn="ctr">
          <a:solidFill>
            <a:schemeClr val="tx1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Umbrella review</a:t>
          </a:r>
        </a:p>
      </dsp:txBody>
      <dsp:txXfrm>
        <a:off x="3963406" y="4271976"/>
        <a:ext cx="1356132" cy="7939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18CEAE-B18B-4EEC-835D-598063C516FF}">
      <dsp:nvSpPr>
        <dsp:cNvPr id="0" name=""/>
        <dsp:cNvSpPr/>
      </dsp:nvSpPr>
      <dsp:spPr>
        <a:xfrm rot="10800000">
          <a:off x="0" y="0"/>
          <a:ext cx="5454554" cy="1093096"/>
        </a:xfrm>
        <a:prstGeom prst="trapezoid">
          <a:avLst>
            <a:gd name="adj" fmla="val 499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Most broad (Follows introduction)</a:t>
          </a:r>
        </a:p>
      </dsp:txBody>
      <dsp:txXfrm rot="-10800000">
        <a:off x="954547" y="0"/>
        <a:ext cx="3545460" cy="1093096"/>
      </dsp:txXfrm>
    </dsp:sp>
    <dsp:sp modelId="{5C732512-DA56-4B20-A344-643A0FBDB296}">
      <dsp:nvSpPr>
        <dsp:cNvPr id="0" name=""/>
        <dsp:cNvSpPr/>
      </dsp:nvSpPr>
      <dsp:spPr>
        <a:xfrm rot="10800000">
          <a:off x="545455" y="1093096"/>
          <a:ext cx="4363643" cy="1093096"/>
        </a:xfrm>
        <a:prstGeom prst="trapezoid">
          <a:avLst>
            <a:gd name="adj" fmla="val 49900"/>
          </a:avLst>
        </a:prstGeom>
        <a:solidFill>
          <a:schemeClr val="accent1">
            <a:alpha val="90000"/>
            <a:hueOff val="0"/>
            <a:satOff val="0"/>
            <a:lumOff val="0"/>
            <a:alphaOff val="-1000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Intermediate section</a:t>
          </a:r>
        </a:p>
      </dsp:txBody>
      <dsp:txXfrm rot="-10800000">
        <a:off x="1309093" y="1093096"/>
        <a:ext cx="2836368" cy="1093096"/>
      </dsp:txXfrm>
    </dsp:sp>
    <dsp:sp modelId="{CB8E54B2-EC7B-4BD0-95F3-5C99B8F8011A}">
      <dsp:nvSpPr>
        <dsp:cNvPr id="0" name=""/>
        <dsp:cNvSpPr/>
      </dsp:nvSpPr>
      <dsp:spPr>
        <a:xfrm rot="10800000">
          <a:off x="1090911" y="2186192"/>
          <a:ext cx="3272732" cy="1093096"/>
        </a:xfrm>
        <a:prstGeom prst="trapezoid">
          <a:avLst>
            <a:gd name="adj" fmla="val 49900"/>
          </a:avLst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Intermediate section</a:t>
          </a:r>
        </a:p>
      </dsp:txBody>
      <dsp:txXfrm rot="-10800000">
        <a:off x="1663639" y="2186192"/>
        <a:ext cx="2127276" cy="1093096"/>
      </dsp:txXfrm>
    </dsp:sp>
    <dsp:sp modelId="{DF8A1779-ADFE-4109-B4E5-4ED19C81EDF6}">
      <dsp:nvSpPr>
        <dsp:cNvPr id="0" name=""/>
        <dsp:cNvSpPr/>
      </dsp:nvSpPr>
      <dsp:spPr>
        <a:xfrm rot="10800000">
          <a:off x="1636366" y="3279289"/>
          <a:ext cx="2181821" cy="1093096"/>
        </a:xfrm>
        <a:prstGeom prst="trapezoid">
          <a:avLst>
            <a:gd name="adj" fmla="val 49900"/>
          </a:avLst>
        </a:prstGeom>
        <a:solidFill>
          <a:schemeClr val="accent1">
            <a:alpha val="90000"/>
            <a:hueOff val="0"/>
            <a:satOff val="0"/>
            <a:lumOff val="0"/>
            <a:alphaOff val="-3000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Most specific (Immediately before method)</a:t>
          </a:r>
        </a:p>
      </dsp:txBody>
      <dsp:txXfrm rot="-10800000">
        <a:off x="2018185" y="3279289"/>
        <a:ext cx="1418184" cy="1093096"/>
      </dsp:txXfrm>
    </dsp:sp>
    <dsp:sp modelId="{A8E774D0-7FEF-49D2-AEE2-96347F2C963F}">
      <dsp:nvSpPr>
        <dsp:cNvPr id="0" name=""/>
        <dsp:cNvSpPr/>
      </dsp:nvSpPr>
      <dsp:spPr>
        <a:xfrm rot="10800000">
          <a:off x="2181821" y="4372385"/>
          <a:ext cx="1090910" cy="1093096"/>
        </a:xfrm>
        <a:prstGeom prst="trapezoid">
          <a:avLst>
            <a:gd name="adj" fmla="val 50000"/>
          </a:avLst>
        </a:prstGeom>
        <a:noFill/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800" kern="1200" dirty="0"/>
        </a:p>
      </dsp:txBody>
      <dsp:txXfrm rot="-10800000">
        <a:off x="2181821" y="4372385"/>
        <a:ext cx="1090910" cy="10930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18CEAE-B18B-4EEC-835D-598063C516FF}">
      <dsp:nvSpPr>
        <dsp:cNvPr id="0" name=""/>
        <dsp:cNvSpPr/>
      </dsp:nvSpPr>
      <dsp:spPr>
        <a:xfrm rot="10800000">
          <a:off x="0" y="0"/>
          <a:ext cx="5454554" cy="1093096"/>
        </a:xfrm>
        <a:prstGeom prst="trapezoid">
          <a:avLst>
            <a:gd name="adj" fmla="val 499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Most broad (Follows introduction)</a:t>
          </a:r>
        </a:p>
      </dsp:txBody>
      <dsp:txXfrm rot="-10800000">
        <a:off x="954547" y="0"/>
        <a:ext cx="3545460" cy="1093096"/>
      </dsp:txXfrm>
    </dsp:sp>
    <dsp:sp modelId="{5C732512-DA56-4B20-A344-643A0FBDB296}">
      <dsp:nvSpPr>
        <dsp:cNvPr id="0" name=""/>
        <dsp:cNvSpPr/>
      </dsp:nvSpPr>
      <dsp:spPr>
        <a:xfrm rot="10800000">
          <a:off x="545455" y="1093096"/>
          <a:ext cx="4363643" cy="1093096"/>
        </a:xfrm>
        <a:prstGeom prst="trapezoid">
          <a:avLst>
            <a:gd name="adj" fmla="val 49900"/>
          </a:avLst>
        </a:prstGeom>
        <a:solidFill>
          <a:schemeClr val="accent1">
            <a:alpha val="90000"/>
            <a:hueOff val="0"/>
            <a:satOff val="0"/>
            <a:lumOff val="0"/>
            <a:alphaOff val="-1000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Intermediate section</a:t>
          </a:r>
        </a:p>
      </dsp:txBody>
      <dsp:txXfrm rot="-10800000">
        <a:off x="1309093" y="1093096"/>
        <a:ext cx="2836368" cy="1093096"/>
      </dsp:txXfrm>
    </dsp:sp>
    <dsp:sp modelId="{CB8E54B2-EC7B-4BD0-95F3-5C99B8F8011A}">
      <dsp:nvSpPr>
        <dsp:cNvPr id="0" name=""/>
        <dsp:cNvSpPr/>
      </dsp:nvSpPr>
      <dsp:spPr>
        <a:xfrm rot="10800000">
          <a:off x="1090911" y="2186192"/>
          <a:ext cx="3272732" cy="1093096"/>
        </a:xfrm>
        <a:prstGeom prst="trapezoid">
          <a:avLst>
            <a:gd name="adj" fmla="val 49900"/>
          </a:avLst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Intermediate section</a:t>
          </a:r>
        </a:p>
      </dsp:txBody>
      <dsp:txXfrm rot="-10800000">
        <a:off x="1663639" y="2186192"/>
        <a:ext cx="2127276" cy="1093096"/>
      </dsp:txXfrm>
    </dsp:sp>
    <dsp:sp modelId="{DF8A1779-ADFE-4109-B4E5-4ED19C81EDF6}">
      <dsp:nvSpPr>
        <dsp:cNvPr id="0" name=""/>
        <dsp:cNvSpPr/>
      </dsp:nvSpPr>
      <dsp:spPr>
        <a:xfrm rot="10800000">
          <a:off x="1636366" y="3279289"/>
          <a:ext cx="2181821" cy="1093096"/>
        </a:xfrm>
        <a:prstGeom prst="trapezoid">
          <a:avLst>
            <a:gd name="adj" fmla="val 49900"/>
          </a:avLst>
        </a:prstGeom>
        <a:solidFill>
          <a:schemeClr val="accent1">
            <a:alpha val="90000"/>
            <a:hueOff val="0"/>
            <a:satOff val="0"/>
            <a:lumOff val="0"/>
            <a:alphaOff val="-3000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Most specific (Immediately before method)</a:t>
          </a:r>
        </a:p>
      </dsp:txBody>
      <dsp:txXfrm rot="-10800000">
        <a:off x="2018185" y="3279289"/>
        <a:ext cx="1418184" cy="1093096"/>
      </dsp:txXfrm>
    </dsp:sp>
    <dsp:sp modelId="{A8E774D0-7FEF-49D2-AEE2-96347F2C963F}">
      <dsp:nvSpPr>
        <dsp:cNvPr id="0" name=""/>
        <dsp:cNvSpPr/>
      </dsp:nvSpPr>
      <dsp:spPr>
        <a:xfrm rot="10800000">
          <a:off x="2181821" y="4372385"/>
          <a:ext cx="1090910" cy="1093096"/>
        </a:xfrm>
        <a:prstGeom prst="trapezoid">
          <a:avLst>
            <a:gd name="adj" fmla="val 50000"/>
          </a:avLst>
        </a:prstGeom>
        <a:noFill/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800" kern="1200" dirty="0"/>
        </a:p>
      </dsp:txBody>
      <dsp:txXfrm rot="-10800000">
        <a:off x="2181821" y="4372385"/>
        <a:ext cx="1090910" cy="10930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10CE53-341A-4262-A920-BE40BE8B6D7D}">
      <dsp:nvSpPr>
        <dsp:cNvPr id="0" name=""/>
        <dsp:cNvSpPr/>
      </dsp:nvSpPr>
      <dsp:spPr>
        <a:xfrm>
          <a:off x="2286" y="546268"/>
          <a:ext cx="2228849" cy="8664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Identify literature</a:t>
          </a:r>
        </a:p>
      </dsp:txBody>
      <dsp:txXfrm>
        <a:off x="2286" y="546268"/>
        <a:ext cx="2228849" cy="866497"/>
      </dsp:txXfrm>
    </dsp:sp>
    <dsp:sp modelId="{15135F98-0F65-437E-952A-83D93E7537D4}">
      <dsp:nvSpPr>
        <dsp:cNvPr id="0" name=""/>
        <dsp:cNvSpPr/>
      </dsp:nvSpPr>
      <dsp:spPr>
        <a:xfrm>
          <a:off x="2286" y="1412766"/>
          <a:ext cx="2228849" cy="31622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400" kern="1200" dirty="0"/>
            <a:t>Google Scholar with alerts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400" kern="1200" dirty="0"/>
            <a:t>Databases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400" kern="1200" dirty="0"/>
            <a:t>Websites (e.g., connected papers)</a:t>
          </a:r>
        </a:p>
      </dsp:txBody>
      <dsp:txXfrm>
        <a:off x="2286" y="1412766"/>
        <a:ext cx="2228849" cy="3162240"/>
      </dsp:txXfrm>
    </dsp:sp>
    <dsp:sp modelId="{29C50287-D98A-4654-B9C4-3AA0DEA043ED}">
      <dsp:nvSpPr>
        <dsp:cNvPr id="0" name=""/>
        <dsp:cNvSpPr/>
      </dsp:nvSpPr>
      <dsp:spPr>
        <a:xfrm>
          <a:off x="2543175" y="546268"/>
          <a:ext cx="2228849" cy="8664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Manage literature</a:t>
          </a:r>
        </a:p>
      </dsp:txBody>
      <dsp:txXfrm>
        <a:off x="2543175" y="546268"/>
        <a:ext cx="2228849" cy="866497"/>
      </dsp:txXfrm>
    </dsp:sp>
    <dsp:sp modelId="{253881CD-DA81-47B7-9188-4904E60AB140}">
      <dsp:nvSpPr>
        <dsp:cNvPr id="0" name=""/>
        <dsp:cNvSpPr/>
      </dsp:nvSpPr>
      <dsp:spPr>
        <a:xfrm>
          <a:off x="2543175" y="1412766"/>
          <a:ext cx="2228849" cy="31622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400" kern="1200" dirty="0"/>
            <a:t>Zotero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400" kern="1200" dirty="0"/>
            <a:t>Mendeley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400" kern="1200" dirty="0"/>
            <a:t>Endnote</a:t>
          </a:r>
        </a:p>
      </dsp:txBody>
      <dsp:txXfrm>
        <a:off x="2543175" y="1412766"/>
        <a:ext cx="2228849" cy="3162240"/>
      </dsp:txXfrm>
    </dsp:sp>
    <dsp:sp modelId="{B0F392CD-01E9-408D-9B51-2068B8FEADED}">
      <dsp:nvSpPr>
        <dsp:cNvPr id="0" name=""/>
        <dsp:cNvSpPr/>
      </dsp:nvSpPr>
      <dsp:spPr>
        <a:xfrm>
          <a:off x="5084063" y="546268"/>
          <a:ext cx="2228849" cy="8664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Report literature</a:t>
          </a:r>
        </a:p>
      </dsp:txBody>
      <dsp:txXfrm>
        <a:off x="5084063" y="546268"/>
        <a:ext cx="2228849" cy="866497"/>
      </dsp:txXfrm>
    </dsp:sp>
    <dsp:sp modelId="{6AF87BCC-DFFE-4981-ACBF-AA9C93E7C436}">
      <dsp:nvSpPr>
        <dsp:cNvPr id="0" name=""/>
        <dsp:cNvSpPr/>
      </dsp:nvSpPr>
      <dsp:spPr>
        <a:xfrm>
          <a:off x="5084063" y="1412766"/>
          <a:ext cx="2228849" cy="31622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400" kern="1200" dirty="0"/>
            <a:t>Prisma guidelines</a:t>
          </a:r>
        </a:p>
      </dsp:txBody>
      <dsp:txXfrm>
        <a:off x="5084063" y="1412766"/>
        <a:ext cx="2228849" cy="3162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815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050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744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84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7"/>
            <a:ext cx="7315200" cy="4241866"/>
          </a:xfrm>
        </p:spPr>
        <p:txBody>
          <a:bodyPr anchor="t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612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29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51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921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7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60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834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248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effrey.buckley@tus.ie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6B177-2C04-7E51-78B9-D23D6B1802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Manuscript writing: Literature Reviews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BB8054-27A2-0C35-048A-11E2EBB838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Dr Jeff Buckley, PhD.</a:t>
            </a:r>
          </a:p>
          <a:p>
            <a:r>
              <a:rPr lang="en-GB" dirty="0">
                <a:hlinkClick r:id="rId2"/>
              </a:rPr>
              <a:t>Jeffrey.buckley@tus.ie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9107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00360-4CAF-10D8-3FB2-C18762F22E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17DE720C-D3FF-B607-F46A-9B8D06DE94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5713" r="6272"/>
          <a:stretch/>
        </p:blipFill>
        <p:spPr>
          <a:xfrm>
            <a:off x="3585883" y="1895665"/>
            <a:ext cx="4652831" cy="3057525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40E28C9-C591-1A16-C542-4D8942D12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Funnelling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4A1A9E-A9B6-8813-A9B1-08850445A043}"/>
              </a:ext>
            </a:extLst>
          </p:cNvPr>
          <p:cNvSpPr txBox="1"/>
          <p:nvPr/>
        </p:nvSpPr>
        <p:spPr>
          <a:xfrm>
            <a:off x="5479" y="5716055"/>
            <a:ext cx="28452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(Berthon et al., 2003)</a:t>
            </a:r>
          </a:p>
        </p:txBody>
      </p:sp>
    </p:spTree>
    <p:extLst>
      <p:ext uri="{BB962C8B-B14F-4D97-AF65-F5344CB8AC3E}">
        <p14:creationId xmlns:p14="http://schemas.microsoft.com/office/powerpoint/2010/main" val="1832226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B68123-B342-A182-0716-B624666EAF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971F6B71-9395-3756-6B5C-02139E1ECC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5713" r="6272"/>
          <a:stretch/>
        </p:blipFill>
        <p:spPr>
          <a:xfrm>
            <a:off x="3585883" y="1895665"/>
            <a:ext cx="4652831" cy="3057525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F097F76-2645-2A4E-7DFA-873F90C7D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Funnelling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E8AA4F-403A-0D6B-6E2B-2FB9B09D1D57}"/>
              </a:ext>
            </a:extLst>
          </p:cNvPr>
          <p:cNvSpPr txBox="1"/>
          <p:nvPr/>
        </p:nvSpPr>
        <p:spPr>
          <a:xfrm>
            <a:off x="5479" y="5716055"/>
            <a:ext cx="28452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(Berthon et al., 2003)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9F4F68D7-A734-3C69-0A00-86988BC92DE6}"/>
              </a:ext>
            </a:extLst>
          </p:cNvPr>
          <p:cNvSpPr txBox="1">
            <a:spLocks/>
          </p:cNvSpPr>
          <p:nvPr/>
        </p:nvSpPr>
        <p:spPr>
          <a:xfrm>
            <a:off x="8453866" y="1715019"/>
            <a:ext cx="3738134" cy="341881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1. Introduction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1.1. Introduction sub-sections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1.2. …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1.3. …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2. Literature review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2.1. Empirical observations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	2.1.1 Sub-section 1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	2.1.2 Sub-section 2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2.2. Analytical methods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	2.2.1 Sub-section 1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	Etc.</a:t>
            </a:r>
          </a:p>
          <a:p>
            <a:endParaRPr lang="en-GB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5997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3F31EE-3570-3F01-3F39-9FD84F46C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26307-523F-BBB7-5536-676A6394F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Finding intersections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224A6C-69A7-9B5F-3887-8B87F547A692}"/>
              </a:ext>
            </a:extLst>
          </p:cNvPr>
          <p:cNvSpPr txBox="1"/>
          <p:nvPr/>
        </p:nvSpPr>
        <p:spPr>
          <a:xfrm>
            <a:off x="5479" y="5716055"/>
            <a:ext cx="28452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(Wellington et al., 2005)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04679712-0061-5F1B-7350-7EC0E9604005}"/>
              </a:ext>
            </a:extLst>
          </p:cNvPr>
          <p:cNvSpPr txBox="1">
            <a:spLocks/>
          </p:cNvSpPr>
          <p:nvPr/>
        </p:nvSpPr>
        <p:spPr>
          <a:xfrm>
            <a:off x="5518763" y="845442"/>
            <a:ext cx="4492187" cy="5636039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1. Introduction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1.1. Introduction sub-sections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1.2. …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1.3. …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2. Literature review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2.1. Thematic area 1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	2.1.1 Broadest area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	2.1.2 Intermediate section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	2.1.3 Narrowest area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2.2. Thematic area 2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	2.2.1 Broadest area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	2.2.2 Intermediate section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	2.2.3 Narrowest area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2.3. Synthesis (possibly just one section)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	2.3.1 Broadest area of synthesis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	2.3.2 Intermediate area of synthesis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	2.3.3 Narrowest area of synthesis</a:t>
            </a:r>
          </a:p>
          <a:p>
            <a:endParaRPr lang="en-GB" sz="1200" b="1" dirty="0">
              <a:solidFill>
                <a:schemeClr val="tx1"/>
              </a:solidFill>
            </a:endParaRP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0C580463-4431-C7FA-F512-CED3163D99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62027" b="51183"/>
          <a:stretch/>
        </p:blipFill>
        <p:spPr>
          <a:xfrm>
            <a:off x="3576051" y="3147399"/>
            <a:ext cx="2591665" cy="2865159"/>
          </a:xfrm>
          <a:prstGeom prst="rect">
            <a:avLst/>
          </a:prstGeom>
          <a:ln>
            <a:noFill/>
          </a:ln>
        </p:spPr>
      </p:pic>
      <p:sp>
        <p:nvSpPr>
          <p:cNvPr id="11" name="Right Brace 10">
            <a:extLst>
              <a:ext uri="{FF2B5EF4-FFF2-40B4-BE49-F238E27FC236}">
                <a16:creationId xmlns:a16="http://schemas.microsoft.com/office/drawing/2014/main" id="{2462DABE-ECAD-69C4-5218-6A2CB7C9A3E2}"/>
              </a:ext>
            </a:extLst>
          </p:cNvPr>
          <p:cNvSpPr/>
          <p:nvPr/>
        </p:nvSpPr>
        <p:spPr>
          <a:xfrm>
            <a:off x="9244789" y="2810641"/>
            <a:ext cx="132630" cy="780176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5CB0C0C-973D-4001-D146-6C1086BDF800}"/>
              </a:ext>
            </a:extLst>
          </p:cNvPr>
          <p:cNvSpPr txBox="1"/>
          <p:nvPr/>
        </p:nvSpPr>
        <p:spPr>
          <a:xfrm>
            <a:off x="9366564" y="3081273"/>
            <a:ext cx="9081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>
                <a:solidFill>
                  <a:schemeClr val="accent1"/>
                </a:solidFill>
              </a:rPr>
              <a:t>Funnelling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737CF42-EF58-EECB-767C-BB49D2CB8C1C}"/>
              </a:ext>
            </a:extLst>
          </p:cNvPr>
          <p:cNvCxnSpPr>
            <a:cxnSpLocks/>
          </p:cNvCxnSpPr>
          <p:nvPr/>
        </p:nvCxnSpPr>
        <p:spPr>
          <a:xfrm>
            <a:off x="7949069" y="2566209"/>
            <a:ext cx="2581129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63F34E9-D372-A0CB-60D2-2B8BCC1F9A6B}"/>
              </a:ext>
            </a:extLst>
          </p:cNvPr>
          <p:cNvCxnSpPr>
            <a:cxnSpLocks/>
          </p:cNvCxnSpPr>
          <p:nvPr/>
        </p:nvCxnSpPr>
        <p:spPr>
          <a:xfrm>
            <a:off x="7949069" y="3813537"/>
            <a:ext cx="2651037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E989F22-CBD4-94C3-BE13-A33A0F403AE6}"/>
              </a:ext>
            </a:extLst>
          </p:cNvPr>
          <p:cNvCxnSpPr>
            <a:cxnSpLocks/>
          </p:cNvCxnSpPr>
          <p:nvPr/>
        </p:nvCxnSpPr>
        <p:spPr>
          <a:xfrm>
            <a:off x="9244789" y="5095571"/>
            <a:ext cx="1285409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Right Brace 15">
            <a:extLst>
              <a:ext uri="{FF2B5EF4-FFF2-40B4-BE49-F238E27FC236}">
                <a16:creationId xmlns:a16="http://schemas.microsoft.com/office/drawing/2014/main" id="{F14AD189-046E-9569-76FB-EF523A652AAD}"/>
              </a:ext>
            </a:extLst>
          </p:cNvPr>
          <p:cNvSpPr/>
          <p:nvPr/>
        </p:nvSpPr>
        <p:spPr>
          <a:xfrm>
            <a:off x="10493817" y="2566209"/>
            <a:ext cx="396461" cy="2529362"/>
          </a:xfrm>
          <a:prstGeom prst="rightBrac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A1B4EAE-615E-635A-BC9D-82E0E8A1C752}"/>
              </a:ext>
            </a:extLst>
          </p:cNvPr>
          <p:cNvSpPr txBox="1"/>
          <p:nvPr/>
        </p:nvSpPr>
        <p:spPr>
          <a:xfrm>
            <a:off x="10931002" y="3609882"/>
            <a:ext cx="100807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>
                <a:solidFill>
                  <a:schemeClr val="accent2"/>
                </a:solidFill>
              </a:rPr>
              <a:t>Finding intersections</a:t>
            </a:r>
          </a:p>
        </p:txBody>
      </p:sp>
    </p:spTree>
    <p:extLst>
      <p:ext uri="{BB962C8B-B14F-4D97-AF65-F5344CB8AC3E}">
        <p14:creationId xmlns:p14="http://schemas.microsoft.com/office/powerpoint/2010/main" val="3179816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21C84E-0734-C923-93D9-B93272044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457F3-C84E-B06A-9129-966CAB0E8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Finding intersections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84249C-1E34-D8D9-C5FC-BC66FFAFFC60}"/>
              </a:ext>
            </a:extLst>
          </p:cNvPr>
          <p:cNvSpPr txBox="1"/>
          <p:nvPr/>
        </p:nvSpPr>
        <p:spPr>
          <a:xfrm>
            <a:off x="5479" y="5716055"/>
            <a:ext cx="28452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(Wellington et al., 2005)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898ACCA1-4015-91EC-E88C-4DC3C4B4CC8E}"/>
              </a:ext>
            </a:extLst>
          </p:cNvPr>
          <p:cNvSpPr txBox="1">
            <a:spLocks/>
          </p:cNvSpPr>
          <p:nvPr/>
        </p:nvSpPr>
        <p:spPr>
          <a:xfrm>
            <a:off x="5518763" y="845442"/>
            <a:ext cx="4492187" cy="5636039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1. Introduction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1.1. Introduction sub-sections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1.2. …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1.3. …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2. Literature review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2.1. Thematic area 1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	2.1.1 Broadest area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	2.1.2 Intermediate section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	2.1.3 Narrowest area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	2.1.4 Link to next area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2.2. Thematic area 2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	2.2.1 Link to previous area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	2.2.1 Broadest area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	2.2.2 Intermediate section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	2.2.3 Narrowest area</a:t>
            </a:r>
          </a:p>
          <a:p>
            <a:pPr marL="0" indent="0">
              <a:buFont typeface="Wingdings 2" pitchFamily="18" charset="2"/>
              <a:buNone/>
            </a:pPr>
            <a:endParaRPr lang="en-GB" sz="1200" b="1" dirty="0">
              <a:solidFill>
                <a:schemeClr val="tx1"/>
              </a:solidFill>
            </a:endParaRPr>
          </a:p>
        </p:txBody>
      </p:sp>
      <p:sp>
        <p:nvSpPr>
          <p:cNvPr id="11" name="Right Brace 10">
            <a:extLst>
              <a:ext uri="{FF2B5EF4-FFF2-40B4-BE49-F238E27FC236}">
                <a16:creationId xmlns:a16="http://schemas.microsoft.com/office/drawing/2014/main" id="{FC4F4D3F-DDDB-3FEB-25E3-B6153D1FFB74}"/>
              </a:ext>
            </a:extLst>
          </p:cNvPr>
          <p:cNvSpPr/>
          <p:nvPr/>
        </p:nvSpPr>
        <p:spPr>
          <a:xfrm>
            <a:off x="9244789" y="2810641"/>
            <a:ext cx="132630" cy="780176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D61641-A3D8-5AA2-5482-3FF531D79843}"/>
              </a:ext>
            </a:extLst>
          </p:cNvPr>
          <p:cNvSpPr txBox="1"/>
          <p:nvPr/>
        </p:nvSpPr>
        <p:spPr>
          <a:xfrm>
            <a:off x="9366564" y="3081273"/>
            <a:ext cx="9081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>
                <a:solidFill>
                  <a:schemeClr val="accent1"/>
                </a:solidFill>
              </a:rPr>
              <a:t>Funnelling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07622F6-17CD-90BF-A5B5-EBFC5789A237}"/>
              </a:ext>
            </a:extLst>
          </p:cNvPr>
          <p:cNvCxnSpPr>
            <a:cxnSpLocks/>
          </p:cNvCxnSpPr>
          <p:nvPr/>
        </p:nvCxnSpPr>
        <p:spPr>
          <a:xfrm>
            <a:off x="9244789" y="4459077"/>
            <a:ext cx="1285409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Right Brace 15">
            <a:extLst>
              <a:ext uri="{FF2B5EF4-FFF2-40B4-BE49-F238E27FC236}">
                <a16:creationId xmlns:a16="http://schemas.microsoft.com/office/drawing/2014/main" id="{6B8791F1-71AA-D061-EA6B-E960D9B05A45}"/>
              </a:ext>
            </a:extLst>
          </p:cNvPr>
          <p:cNvSpPr/>
          <p:nvPr/>
        </p:nvSpPr>
        <p:spPr>
          <a:xfrm>
            <a:off x="10493817" y="3831547"/>
            <a:ext cx="396461" cy="627528"/>
          </a:xfrm>
          <a:prstGeom prst="rightBrac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E53AA4-38C7-940F-3E08-12212500011B}"/>
              </a:ext>
            </a:extLst>
          </p:cNvPr>
          <p:cNvSpPr txBox="1"/>
          <p:nvPr/>
        </p:nvSpPr>
        <p:spPr>
          <a:xfrm>
            <a:off x="10931002" y="4018353"/>
            <a:ext cx="100807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>
                <a:solidFill>
                  <a:schemeClr val="accent2"/>
                </a:solidFill>
              </a:rPr>
              <a:t>Choose one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0AAFB7A-1E0E-9733-D0E5-26A8860F95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47559" r="60071"/>
          <a:stretch/>
        </p:blipFill>
        <p:spPr>
          <a:xfrm>
            <a:off x="3585628" y="3250134"/>
            <a:ext cx="2510372" cy="2835253"/>
          </a:xfrm>
          <a:prstGeom prst="rect">
            <a:avLst/>
          </a:prstGeom>
          <a:ln>
            <a:noFill/>
          </a:ln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5DFDC09-F889-2822-2F55-3D528FA01088}"/>
              </a:ext>
            </a:extLst>
          </p:cNvPr>
          <p:cNvCxnSpPr>
            <a:cxnSpLocks/>
          </p:cNvCxnSpPr>
          <p:nvPr/>
        </p:nvCxnSpPr>
        <p:spPr>
          <a:xfrm>
            <a:off x="9244789" y="3831547"/>
            <a:ext cx="1285409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6B2BBFA-E41C-5CCB-98F6-ADA0A113FEA4}"/>
              </a:ext>
            </a:extLst>
          </p:cNvPr>
          <p:cNvCxnSpPr>
            <a:cxnSpLocks/>
          </p:cNvCxnSpPr>
          <p:nvPr/>
        </p:nvCxnSpPr>
        <p:spPr>
          <a:xfrm flipH="1" flipV="1">
            <a:off x="8919882" y="5725020"/>
            <a:ext cx="1210236" cy="4247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577887BF-1D66-283F-99FD-BBFD21AEBF1F}"/>
              </a:ext>
            </a:extLst>
          </p:cNvPr>
          <p:cNvSpPr txBox="1"/>
          <p:nvPr/>
        </p:nvSpPr>
        <p:spPr>
          <a:xfrm>
            <a:off x="10130118" y="5982009"/>
            <a:ext cx="151989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>
                <a:solidFill>
                  <a:srgbClr val="FF0000"/>
                </a:solidFill>
              </a:rPr>
              <a:t>No overall synthesis as it occurred throughout</a:t>
            </a:r>
          </a:p>
        </p:txBody>
      </p:sp>
    </p:spTree>
    <p:extLst>
      <p:ext uri="{BB962C8B-B14F-4D97-AF65-F5344CB8AC3E}">
        <p14:creationId xmlns:p14="http://schemas.microsoft.com/office/powerpoint/2010/main" val="304462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65B569-575B-0147-BD76-C98B461C3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A76E6C4-6C89-754E-3C78-E6DC768C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34586C0-5E80-AB3F-5C13-3743967441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8F572FF-3A8A-94F3-8422-0A5DC64748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938" y="46653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B29D743-FCA4-4C63-348E-CC683AF9B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609288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E480CD-4576-6E51-C832-6F94E4411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298447"/>
            <a:ext cx="4705801" cy="327355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500" spc="-100" dirty="0"/>
              <a:t>What approach do you think fits your work best?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D0EBBD8-DA2E-C9C5-0207-C35F1C9159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pic>
        <p:nvPicPr>
          <p:cNvPr id="7" name="Content Placeholder 6" descr="Question Mark with solid fill">
            <a:extLst>
              <a:ext uri="{FF2B5EF4-FFF2-40B4-BE49-F238E27FC236}">
                <a16:creationId xmlns:a16="http://schemas.microsoft.com/office/drawing/2014/main" id="{D4EFAF17-9240-F673-AD2C-01F2C6FA81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59428" y="1629479"/>
            <a:ext cx="3589897" cy="3589897"/>
          </a:xfrm>
        </p:spPr>
      </p:pic>
    </p:spTree>
    <p:extLst>
      <p:ext uri="{BB962C8B-B14F-4D97-AF65-F5344CB8AC3E}">
        <p14:creationId xmlns:p14="http://schemas.microsoft.com/office/powerpoint/2010/main" val="5739291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5BB9D-D4CC-CB3A-C2B3-F4ED0C4B3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Literature searching and management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5774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3D8357-52E1-9336-D861-E0B118C35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61B15-4106-9924-94E5-1C4893761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Literature searching and management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D4DC160-3F55-6563-5E45-552D162053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8893494"/>
              </p:ext>
            </p:extLst>
          </p:nvPr>
        </p:nvGraphicFramePr>
        <p:xfrm>
          <a:off x="3868738" y="863600"/>
          <a:ext cx="7315200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03074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3F2048-D08F-9C35-19F0-FFEBE67AA2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9C344-7034-F937-48F3-41998FCEC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Starting with a question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91325E-6A76-10A9-D254-95ADB3D37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Start with your research question:</a:t>
            </a:r>
          </a:p>
          <a:p>
            <a:endParaRPr lang="en-GB" dirty="0"/>
          </a:p>
          <a:p>
            <a:r>
              <a:rPr lang="en-GB" dirty="0"/>
              <a:t>RQ: How is post-graduate research education experienced by doctoral students?</a:t>
            </a:r>
          </a:p>
          <a:p>
            <a:endParaRPr lang="en-GB" dirty="0"/>
          </a:p>
          <a:p>
            <a:r>
              <a:rPr lang="en-GB" i="1" dirty="0"/>
              <a:t>Note: This is very broad, but it is for demonstration purposes only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56082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90A337-687B-CD16-77D5-9846E838D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E1C47-FBCD-C564-B663-8529E85A6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Breaking down the question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2BDBCD-BFD1-32D3-4D4B-9039898D0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2461798"/>
          </a:xfrm>
        </p:spPr>
        <p:txBody>
          <a:bodyPr/>
          <a:lstStyle/>
          <a:p>
            <a:r>
              <a:rPr lang="en-GB" dirty="0"/>
              <a:t>Identifying synonyms, analogies, exemplars, etc.:</a:t>
            </a:r>
          </a:p>
          <a:p>
            <a:endParaRPr lang="en-GB" dirty="0"/>
          </a:p>
          <a:p>
            <a:r>
              <a:rPr lang="en-GB" dirty="0"/>
              <a:t>RQ: How is </a:t>
            </a:r>
            <a:r>
              <a:rPr lang="en-GB" u="sng" dirty="0"/>
              <a:t>post-graduate research education</a:t>
            </a:r>
            <a:r>
              <a:rPr lang="en-GB" dirty="0"/>
              <a:t> </a:t>
            </a:r>
            <a:r>
              <a:rPr lang="en-GB" u="sng" dirty="0"/>
              <a:t>experienced</a:t>
            </a:r>
            <a:r>
              <a:rPr lang="en-GB" dirty="0"/>
              <a:t> by </a:t>
            </a:r>
            <a:r>
              <a:rPr lang="en-GB" u="sng" dirty="0"/>
              <a:t>doctoral students</a:t>
            </a:r>
            <a:r>
              <a:rPr lang="en-GB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6973143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4BE630-E6D3-668E-31CA-5B11CA8E69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75C87-CE9E-F2CE-1253-E752A1BED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Breaking down the question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4A5A18-8734-83D1-BE36-6A2AF3BAC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2461798"/>
          </a:xfrm>
        </p:spPr>
        <p:txBody>
          <a:bodyPr/>
          <a:lstStyle/>
          <a:p>
            <a:r>
              <a:rPr lang="en-GB" dirty="0"/>
              <a:t>Identifying synonyms, analogies, exemplars, etc.:</a:t>
            </a:r>
          </a:p>
          <a:p>
            <a:endParaRPr lang="en-GB" dirty="0"/>
          </a:p>
          <a:p>
            <a:r>
              <a:rPr lang="en-GB" dirty="0"/>
              <a:t>RQ: How is </a:t>
            </a:r>
            <a:r>
              <a:rPr lang="en-GB" u="sng" dirty="0"/>
              <a:t>post-graduate research education</a:t>
            </a:r>
            <a:r>
              <a:rPr lang="en-GB" dirty="0"/>
              <a:t> </a:t>
            </a:r>
            <a:r>
              <a:rPr lang="en-GB" u="sng" dirty="0"/>
              <a:t>experienced</a:t>
            </a:r>
            <a:r>
              <a:rPr lang="en-GB" dirty="0"/>
              <a:t> by </a:t>
            </a:r>
            <a:r>
              <a:rPr lang="en-GB" u="sng" dirty="0"/>
              <a:t>doctoral students</a:t>
            </a:r>
            <a:r>
              <a:rPr lang="en-GB" dirty="0"/>
              <a:t>?</a:t>
            </a:r>
            <a:endParaRPr lang="en-GB" u="sng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B2A965-76D4-6408-266F-DD77532BD80C}"/>
              </a:ext>
            </a:extLst>
          </p:cNvPr>
          <p:cNvSpPr/>
          <p:nvPr/>
        </p:nvSpPr>
        <p:spPr>
          <a:xfrm>
            <a:off x="4123765" y="3200400"/>
            <a:ext cx="2142564" cy="55581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PG Research Education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D5F876-E408-5EFB-411E-DF3A45C5AC05}"/>
              </a:ext>
            </a:extLst>
          </p:cNvPr>
          <p:cNvSpPr/>
          <p:nvPr/>
        </p:nvSpPr>
        <p:spPr>
          <a:xfrm>
            <a:off x="6520826" y="3200400"/>
            <a:ext cx="2142564" cy="55581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Experienced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88A579-E363-FEF8-F785-417A3D9ECE60}"/>
              </a:ext>
            </a:extLst>
          </p:cNvPr>
          <p:cNvSpPr/>
          <p:nvPr/>
        </p:nvSpPr>
        <p:spPr>
          <a:xfrm>
            <a:off x="8917887" y="3200400"/>
            <a:ext cx="2142564" cy="55581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Doctoral students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5C5ABB-B34A-219A-0326-B1129DEF6EA4}"/>
              </a:ext>
            </a:extLst>
          </p:cNvPr>
          <p:cNvSpPr/>
          <p:nvPr/>
        </p:nvSpPr>
        <p:spPr>
          <a:xfrm>
            <a:off x="4123763" y="3756212"/>
            <a:ext cx="2142565" cy="23362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Doctoral education</a:t>
            </a:r>
          </a:p>
          <a:p>
            <a:pPr algn="ctr"/>
            <a:r>
              <a:rPr lang="en-GB" dirty="0"/>
              <a:t>Masters education</a:t>
            </a:r>
          </a:p>
          <a:p>
            <a:pPr algn="ctr"/>
            <a:r>
              <a:rPr lang="en-GB" dirty="0"/>
              <a:t>Post-graduate education</a:t>
            </a:r>
          </a:p>
          <a:p>
            <a:pPr algn="ctr"/>
            <a:r>
              <a:rPr lang="en-GB" dirty="0"/>
              <a:t>Research education</a:t>
            </a:r>
          </a:p>
          <a:p>
            <a:pPr algn="ctr"/>
            <a:r>
              <a:rPr lang="en-GB" dirty="0"/>
              <a:t>Graduate education</a:t>
            </a:r>
          </a:p>
          <a:p>
            <a:pPr algn="ctr"/>
            <a:r>
              <a:rPr lang="en-GB" dirty="0"/>
              <a:t>Graduate studies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824A787-66B3-6BF1-A1CD-9DAF4225AD32}"/>
              </a:ext>
            </a:extLst>
          </p:cNvPr>
          <p:cNvSpPr/>
          <p:nvPr/>
        </p:nvSpPr>
        <p:spPr>
          <a:xfrm>
            <a:off x="6520825" y="3756212"/>
            <a:ext cx="2142565" cy="23362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Challenging</a:t>
            </a:r>
          </a:p>
          <a:p>
            <a:pPr algn="ctr"/>
            <a:r>
              <a:rPr lang="en-GB" dirty="0"/>
              <a:t>Difficult</a:t>
            </a:r>
          </a:p>
          <a:p>
            <a:pPr algn="ctr"/>
            <a:r>
              <a:rPr lang="en-GB" dirty="0"/>
              <a:t>Exciting</a:t>
            </a:r>
          </a:p>
          <a:p>
            <a:pPr algn="ctr"/>
            <a:r>
              <a:rPr lang="en-GB" dirty="0"/>
              <a:t>Lonely</a:t>
            </a:r>
          </a:p>
          <a:p>
            <a:pPr algn="ctr"/>
            <a:r>
              <a:rPr lang="en-GB" dirty="0"/>
              <a:t>Fulfilment</a:t>
            </a:r>
          </a:p>
          <a:p>
            <a:pPr algn="ctr"/>
            <a:r>
              <a:rPr lang="en-GB" dirty="0"/>
              <a:t>Emotion</a:t>
            </a:r>
          </a:p>
          <a:p>
            <a:pPr algn="ctr"/>
            <a:r>
              <a:rPr lang="en-GB" dirty="0"/>
              <a:t>Feelings</a:t>
            </a:r>
          </a:p>
          <a:p>
            <a:pPr algn="ctr"/>
            <a:r>
              <a:rPr lang="en-GB" dirty="0"/>
              <a:t>Find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716982-6380-58E3-C206-02A0F8593CC3}"/>
              </a:ext>
            </a:extLst>
          </p:cNvPr>
          <p:cNvSpPr/>
          <p:nvPr/>
        </p:nvSpPr>
        <p:spPr>
          <a:xfrm>
            <a:off x="8917886" y="3756212"/>
            <a:ext cx="2142565" cy="23362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Doctoral</a:t>
            </a:r>
          </a:p>
          <a:p>
            <a:pPr algn="ctr"/>
            <a:r>
              <a:rPr lang="en-GB" dirty="0"/>
              <a:t>Masters</a:t>
            </a:r>
          </a:p>
          <a:p>
            <a:pPr algn="ctr"/>
            <a:r>
              <a:rPr lang="en-GB" dirty="0"/>
              <a:t>Research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Students</a:t>
            </a:r>
          </a:p>
          <a:p>
            <a:pPr algn="ctr"/>
            <a:r>
              <a:rPr lang="en-GB" dirty="0"/>
              <a:t>Candidates</a:t>
            </a:r>
          </a:p>
          <a:p>
            <a:pPr algn="ctr"/>
            <a:r>
              <a:rPr lang="en-GB" dirty="0"/>
              <a:t>Fellows</a:t>
            </a:r>
          </a:p>
          <a:p>
            <a:pPr algn="ctr"/>
            <a:r>
              <a:rPr lang="en-GB" dirty="0"/>
              <a:t>Researchers</a:t>
            </a:r>
          </a:p>
        </p:txBody>
      </p:sp>
    </p:spTree>
    <p:extLst>
      <p:ext uri="{BB962C8B-B14F-4D97-AF65-F5344CB8AC3E}">
        <p14:creationId xmlns:p14="http://schemas.microsoft.com/office/powerpoint/2010/main" val="2875776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B8424AB-D56B-4256-866A-5B54DE93C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999C28-AD33-4EB7-A5F1-C06D10A5F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69373E92-F88D-4F0A-94DF-393703E7D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938" y="46653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629DAA0-ADF6-43FD-9C99-483F722B5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609288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1ACA74-ED9E-ED14-EBFA-47BB7E50F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298447"/>
            <a:ext cx="4705801" cy="327355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500" spc="-100" dirty="0"/>
              <a:t>Why conduct a literature review?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32C8C35-BF44-4CFB-9754-81F07C9812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pic>
        <p:nvPicPr>
          <p:cNvPr id="7" name="Content Placeholder 6" descr="Question Mark with solid fill">
            <a:extLst>
              <a:ext uri="{FF2B5EF4-FFF2-40B4-BE49-F238E27FC236}">
                <a16:creationId xmlns:a16="http://schemas.microsoft.com/office/drawing/2014/main" id="{BEE12349-D9EE-6D96-425F-D19D30D245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59428" y="1629479"/>
            <a:ext cx="3589897" cy="3589897"/>
          </a:xfrm>
        </p:spPr>
      </p:pic>
    </p:spTree>
    <p:extLst>
      <p:ext uri="{BB962C8B-B14F-4D97-AF65-F5344CB8AC3E}">
        <p14:creationId xmlns:p14="http://schemas.microsoft.com/office/powerpoint/2010/main" val="21308081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A2AFC5-37DE-AD0A-5C0B-77E5B030B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51659-9B15-EA99-33CB-56D722A0E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Boolean search commands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E5F829-A059-6C7F-40E4-BD435E40A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848151"/>
          </a:xfrm>
        </p:spPr>
        <p:txBody>
          <a:bodyPr/>
          <a:lstStyle/>
          <a:p>
            <a:r>
              <a:rPr lang="en-GB" dirty="0"/>
              <a:t>Boolean commands: “AND”, “OR”, and “NOT”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E1C8719-FB89-8177-EFF4-1FC06F171BCD}"/>
              </a:ext>
            </a:extLst>
          </p:cNvPr>
          <p:cNvSpPr/>
          <p:nvPr/>
        </p:nvSpPr>
        <p:spPr>
          <a:xfrm>
            <a:off x="6185729" y="2856409"/>
            <a:ext cx="3137483" cy="3137483"/>
          </a:xfrm>
          <a:prstGeom prst="ellipse">
            <a:avLst/>
          </a:pr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A408FD4-5414-7A32-34B2-6BB6905DEC3F}"/>
              </a:ext>
            </a:extLst>
          </p:cNvPr>
          <p:cNvSpPr/>
          <p:nvPr/>
        </p:nvSpPr>
        <p:spPr>
          <a:xfrm>
            <a:off x="3747329" y="3099691"/>
            <a:ext cx="1845578" cy="79695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654999039">
                  <a:custGeom>
                    <a:avLst/>
                    <a:gdLst>
                      <a:gd name="connsiteX0" fmla="*/ 0 w 1845578"/>
                      <a:gd name="connsiteY0" fmla="*/ 0 h 796954"/>
                      <a:gd name="connsiteX1" fmla="*/ 578281 w 1845578"/>
                      <a:gd name="connsiteY1" fmla="*/ 0 h 796954"/>
                      <a:gd name="connsiteX2" fmla="*/ 1211930 w 1845578"/>
                      <a:gd name="connsiteY2" fmla="*/ 0 h 796954"/>
                      <a:gd name="connsiteX3" fmla="*/ 1845578 w 1845578"/>
                      <a:gd name="connsiteY3" fmla="*/ 0 h 796954"/>
                      <a:gd name="connsiteX4" fmla="*/ 1845578 w 1845578"/>
                      <a:gd name="connsiteY4" fmla="*/ 390507 h 796954"/>
                      <a:gd name="connsiteX5" fmla="*/ 1845578 w 1845578"/>
                      <a:gd name="connsiteY5" fmla="*/ 796954 h 796954"/>
                      <a:gd name="connsiteX6" fmla="*/ 1285753 w 1845578"/>
                      <a:gd name="connsiteY6" fmla="*/ 796954 h 796954"/>
                      <a:gd name="connsiteX7" fmla="*/ 725927 w 1845578"/>
                      <a:gd name="connsiteY7" fmla="*/ 796954 h 796954"/>
                      <a:gd name="connsiteX8" fmla="*/ 0 w 1845578"/>
                      <a:gd name="connsiteY8" fmla="*/ 796954 h 796954"/>
                      <a:gd name="connsiteX9" fmla="*/ 0 w 1845578"/>
                      <a:gd name="connsiteY9" fmla="*/ 422386 h 796954"/>
                      <a:gd name="connsiteX10" fmla="*/ 0 w 1845578"/>
                      <a:gd name="connsiteY10" fmla="*/ 0 h 796954"/>
                      <a:gd name="connsiteX0" fmla="*/ 1918294 w 1845578"/>
                      <a:gd name="connsiteY0" fmla="*/ 84939 h 796954"/>
                      <a:gd name="connsiteX1" fmla="*/ 2287410 w 1845578"/>
                      <a:gd name="connsiteY1" fmla="*/ 205216 h 796954"/>
                      <a:gd name="connsiteX2" fmla="*/ 2656525 w 1845578"/>
                      <a:gd name="connsiteY2" fmla="*/ 325492 h 79695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845578" h="796954" fill="none" extrusionOk="0">
                        <a:moveTo>
                          <a:pt x="0" y="0"/>
                        </a:moveTo>
                        <a:cubicBezTo>
                          <a:pt x="288562" y="-17347"/>
                          <a:pt x="380678" y="2254"/>
                          <a:pt x="578281" y="0"/>
                        </a:cubicBezTo>
                        <a:cubicBezTo>
                          <a:pt x="775884" y="-2254"/>
                          <a:pt x="903927" y="-22718"/>
                          <a:pt x="1211930" y="0"/>
                        </a:cubicBezTo>
                        <a:cubicBezTo>
                          <a:pt x="1519933" y="22718"/>
                          <a:pt x="1546465" y="-1093"/>
                          <a:pt x="1845578" y="0"/>
                        </a:cubicBezTo>
                        <a:cubicBezTo>
                          <a:pt x="1829610" y="102768"/>
                          <a:pt x="1830483" y="263472"/>
                          <a:pt x="1845578" y="390507"/>
                        </a:cubicBezTo>
                        <a:cubicBezTo>
                          <a:pt x="1860673" y="517542"/>
                          <a:pt x="1841053" y="657752"/>
                          <a:pt x="1845578" y="796954"/>
                        </a:cubicBezTo>
                        <a:cubicBezTo>
                          <a:pt x="1626808" y="772631"/>
                          <a:pt x="1505245" y="775470"/>
                          <a:pt x="1285753" y="796954"/>
                        </a:cubicBezTo>
                        <a:cubicBezTo>
                          <a:pt x="1066261" y="818438"/>
                          <a:pt x="873669" y="809246"/>
                          <a:pt x="725927" y="796954"/>
                        </a:cubicBezTo>
                        <a:cubicBezTo>
                          <a:pt x="578185" y="784662"/>
                          <a:pt x="289498" y="819691"/>
                          <a:pt x="0" y="796954"/>
                        </a:cubicBezTo>
                        <a:cubicBezTo>
                          <a:pt x="-8940" y="676045"/>
                          <a:pt x="13075" y="535171"/>
                          <a:pt x="0" y="422386"/>
                        </a:cubicBezTo>
                        <a:cubicBezTo>
                          <a:pt x="-13075" y="309601"/>
                          <a:pt x="19535" y="98896"/>
                          <a:pt x="0" y="0"/>
                        </a:cubicBezTo>
                        <a:close/>
                      </a:path>
                      <a:path w="1845578" h="796954" fill="none" extrusionOk="0">
                        <a:moveTo>
                          <a:pt x="1918294" y="84939"/>
                        </a:moveTo>
                        <a:cubicBezTo>
                          <a:pt x="2072543" y="117558"/>
                          <a:pt x="2199376" y="170512"/>
                          <a:pt x="2287410" y="205216"/>
                        </a:cubicBezTo>
                        <a:cubicBezTo>
                          <a:pt x="2375444" y="239920"/>
                          <a:pt x="2478544" y="253756"/>
                          <a:pt x="2656525" y="325492"/>
                        </a:cubicBezTo>
                      </a:path>
                      <a:path w="1845578" h="796954" stroke="0" extrusionOk="0">
                        <a:moveTo>
                          <a:pt x="0" y="0"/>
                        </a:moveTo>
                        <a:cubicBezTo>
                          <a:pt x="273032" y="23352"/>
                          <a:pt x="435693" y="23043"/>
                          <a:pt x="633648" y="0"/>
                        </a:cubicBezTo>
                        <a:cubicBezTo>
                          <a:pt x="831603" y="-23043"/>
                          <a:pt x="1119126" y="19723"/>
                          <a:pt x="1285753" y="0"/>
                        </a:cubicBezTo>
                        <a:cubicBezTo>
                          <a:pt x="1452380" y="-19723"/>
                          <a:pt x="1677853" y="22088"/>
                          <a:pt x="1845578" y="0"/>
                        </a:cubicBezTo>
                        <a:cubicBezTo>
                          <a:pt x="1863473" y="98913"/>
                          <a:pt x="1864545" y="262323"/>
                          <a:pt x="1845578" y="382538"/>
                        </a:cubicBezTo>
                        <a:cubicBezTo>
                          <a:pt x="1826611" y="502753"/>
                          <a:pt x="1864298" y="700640"/>
                          <a:pt x="1845578" y="796954"/>
                        </a:cubicBezTo>
                        <a:cubicBezTo>
                          <a:pt x="1638167" y="772861"/>
                          <a:pt x="1445312" y="797483"/>
                          <a:pt x="1267297" y="796954"/>
                        </a:cubicBezTo>
                        <a:cubicBezTo>
                          <a:pt x="1089282" y="796425"/>
                          <a:pt x="806412" y="811095"/>
                          <a:pt x="615193" y="796954"/>
                        </a:cubicBezTo>
                        <a:cubicBezTo>
                          <a:pt x="423974" y="782813"/>
                          <a:pt x="138212" y="767726"/>
                          <a:pt x="0" y="796954"/>
                        </a:cubicBezTo>
                        <a:cubicBezTo>
                          <a:pt x="-19383" y="650797"/>
                          <a:pt x="9708" y="581194"/>
                          <a:pt x="0" y="390507"/>
                        </a:cubicBezTo>
                        <a:cubicBezTo>
                          <a:pt x="-9708" y="199820"/>
                          <a:pt x="19209" y="182975"/>
                          <a:pt x="0" y="0"/>
                        </a:cubicBezTo>
                        <a:close/>
                      </a:path>
                      <a:path w="1845578" h="796954" fill="none" stroke="0" extrusionOk="0">
                        <a:moveTo>
                          <a:pt x="1918294" y="84939"/>
                        </a:moveTo>
                        <a:cubicBezTo>
                          <a:pt x="1999988" y="114684"/>
                          <a:pt x="2118931" y="163768"/>
                          <a:pt x="2280027" y="202810"/>
                        </a:cubicBezTo>
                        <a:cubicBezTo>
                          <a:pt x="2441123" y="241852"/>
                          <a:pt x="2509042" y="287475"/>
                          <a:pt x="2656525" y="325492"/>
                        </a:cubicBezTo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ysClr val="windowText" lastClr="000000"/>
                </a:solidFill>
              </a:rPr>
              <a:t>All the literature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F78D050-14D1-F837-F540-954C67A5CBAE}"/>
              </a:ext>
            </a:extLst>
          </p:cNvPr>
          <p:cNvSpPr/>
          <p:nvPr/>
        </p:nvSpPr>
        <p:spPr>
          <a:xfrm>
            <a:off x="6350713" y="3485584"/>
            <a:ext cx="1879132" cy="1879132"/>
          </a:xfrm>
          <a:prstGeom prst="ellipse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9F7E09A-CE5F-6AE0-AEFF-FD634767B9AD}"/>
              </a:ext>
            </a:extLst>
          </p:cNvPr>
          <p:cNvSpPr/>
          <p:nvPr/>
        </p:nvSpPr>
        <p:spPr>
          <a:xfrm>
            <a:off x="7290279" y="3485584"/>
            <a:ext cx="1879132" cy="1879132"/>
          </a:xfrm>
          <a:prstGeom prst="ellipse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11338B2-F687-471D-727B-B0A4CFDA3435}"/>
              </a:ext>
            </a:extLst>
          </p:cNvPr>
          <p:cNvSpPr/>
          <p:nvPr/>
        </p:nvSpPr>
        <p:spPr>
          <a:xfrm>
            <a:off x="4133222" y="5385288"/>
            <a:ext cx="1898706" cy="4086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  <a:extLst>
              <a:ext uri="{C807C97D-BFC1-408E-A445-0C87EB9F89A2}">
                <ask:lineSketchStyleProps xmlns:ask="http://schemas.microsoft.com/office/drawing/2018/sketchyshapes" sd="3078455257">
                  <a:custGeom>
                    <a:avLst/>
                    <a:gdLst>
                      <a:gd name="connsiteX0" fmla="*/ 0 w 1898706"/>
                      <a:gd name="connsiteY0" fmla="*/ 0 h 408647"/>
                      <a:gd name="connsiteX1" fmla="*/ 575941 w 1898706"/>
                      <a:gd name="connsiteY1" fmla="*/ 0 h 408647"/>
                      <a:gd name="connsiteX2" fmla="*/ 1208843 w 1898706"/>
                      <a:gd name="connsiteY2" fmla="*/ 0 h 408647"/>
                      <a:gd name="connsiteX3" fmla="*/ 1898706 w 1898706"/>
                      <a:gd name="connsiteY3" fmla="*/ 0 h 408647"/>
                      <a:gd name="connsiteX4" fmla="*/ 1898706 w 1898706"/>
                      <a:gd name="connsiteY4" fmla="*/ 408647 h 408647"/>
                      <a:gd name="connsiteX5" fmla="*/ 1227830 w 1898706"/>
                      <a:gd name="connsiteY5" fmla="*/ 408647 h 408647"/>
                      <a:gd name="connsiteX6" fmla="*/ 575941 w 1898706"/>
                      <a:gd name="connsiteY6" fmla="*/ 408647 h 408647"/>
                      <a:gd name="connsiteX7" fmla="*/ 0 w 1898706"/>
                      <a:gd name="connsiteY7" fmla="*/ 408647 h 408647"/>
                      <a:gd name="connsiteX8" fmla="*/ 0 w 1898706"/>
                      <a:gd name="connsiteY8" fmla="*/ 0 h 408647"/>
                      <a:gd name="connsiteX0" fmla="*/ 1645419 w 1898706"/>
                      <a:gd name="connsiteY0" fmla="*/ -74382 h 408647"/>
                      <a:gd name="connsiteX1" fmla="*/ 1971984 w 1898706"/>
                      <a:gd name="connsiteY1" fmla="*/ -236787 h 408647"/>
                      <a:gd name="connsiteX2" fmla="*/ 2325763 w 1898706"/>
                      <a:gd name="connsiteY2" fmla="*/ -412725 h 40864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898706" h="408647" fill="none" extrusionOk="0">
                        <a:moveTo>
                          <a:pt x="0" y="0"/>
                        </a:moveTo>
                        <a:cubicBezTo>
                          <a:pt x="120085" y="26772"/>
                          <a:pt x="422800" y="22917"/>
                          <a:pt x="575941" y="0"/>
                        </a:cubicBezTo>
                        <a:cubicBezTo>
                          <a:pt x="729082" y="-22917"/>
                          <a:pt x="946942" y="-19055"/>
                          <a:pt x="1208843" y="0"/>
                        </a:cubicBezTo>
                        <a:cubicBezTo>
                          <a:pt x="1470744" y="19055"/>
                          <a:pt x="1749967" y="32788"/>
                          <a:pt x="1898706" y="0"/>
                        </a:cubicBezTo>
                        <a:cubicBezTo>
                          <a:pt x="1899085" y="116870"/>
                          <a:pt x="1913896" y="282050"/>
                          <a:pt x="1898706" y="408647"/>
                        </a:cubicBezTo>
                        <a:cubicBezTo>
                          <a:pt x="1732926" y="377211"/>
                          <a:pt x="1404665" y="380325"/>
                          <a:pt x="1227830" y="408647"/>
                        </a:cubicBezTo>
                        <a:cubicBezTo>
                          <a:pt x="1050995" y="436969"/>
                          <a:pt x="874383" y="433990"/>
                          <a:pt x="575941" y="408647"/>
                        </a:cubicBezTo>
                        <a:cubicBezTo>
                          <a:pt x="277499" y="383304"/>
                          <a:pt x="194344" y="392147"/>
                          <a:pt x="0" y="408647"/>
                        </a:cubicBezTo>
                        <a:cubicBezTo>
                          <a:pt x="12810" y="244129"/>
                          <a:pt x="14503" y="157127"/>
                          <a:pt x="0" y="0"/>
                        </a:cubicBezTo>
                        <a:close/>
                      </a:path>
                      <a:path w="1898706" h="408647" fill="none" extrusionOk="0">
                        <a:moveTo>
                          <a:pt x="1645419" y="-74382"/>
                        </a:moveTo>
                        <a:cubicBezTo>
                          <a:pt x="1787988" y="-128824"/>
                          <a:pt x="1856351" y="-168640"/>
                          <a:pt x="1971984" y="-236787"/>
                        </a:cubicBezTo>
                        <a:cubicBezTo>
                          <a:pt x="2087617" y="-304933"/>
                          <a:pt x="2195267" y="-344954"/>
                          <a:pt x="2325763" y="-412725"/>
                        </a:cubicBezTo>
                      </a:path>
                      <a:path w="1898706" h="408647" stroke="0" extrusionOk="0">
                        <a:moveTo>
                          <a:pt x="0" y="0"/>
                        </a:moveTo>
                        <a:cubicBezTo>
                          <a:pt x="320746" y="-2090"/>
                          <a:pt x="370128" y="8174"/>
                          <a:pt x="651889" y="0"/>
                        </a:cubicBezTo>
                        <a:cubicBezTo>
                          <a:pt x="933650" y="-8174"/>
                          <a:pt x="1004460" y="21556"/>
                          <a:pt x="1284791" y="0"/>
                        </a:cubicBezTo>
                        <a:cubicBezTo>
                          <a:pt x="1565122" y="-21556"/>
                          <a:pt x="1707765" y="-23455"/>
                          <a:pt x="1898706" y="0"/>
                        </a:cubicBezTo>
                        <a:cubicBezTo>
                          <a:pt x="1882554" y="117625"/>
                          <a:pt x="1879545" y="284242"/>
                          <a:pt x="1898706" y="408647"/>
                        </a:cubicBezTo>
                        <a:cubicBezTo>
                          <a:pt x="1592313" y="400968"/>
                          <a:pt x="1468745" y="422704"/>
                          <a:pt x="1265804" y="408647"/>
                        </a:cubicBezTo>
                        <a:cubicBezTo>
                          <a:pt x="1062863" y="394590"/>
                          <a:pt x="942254" y="398432"/>
                          <a:pt x="651889" y="408647"/>
                        </a:cubicBezTo>
                        <a:cubicBezTo>
                          <a:pt x="361524" y="418862"/>
                          <a:pt x="172834" y="411480"/>
                          <a:pt x="0" y="408647"/>
                        </a:cubicBezTo>
                        <a:cubicBezTo>
                          <a:pt x="14892" y="237040"/>
                          <a:pt x="17816" y="175680"/>
                          <a:pt x="0" y="0"/>
                        </a:cubicBezTo>
                        <a:close/>
                      </a:path>
                      <a:path w="1898706" h="408647" fill="none" stroke="0" extrusionOk="0">
                        <a:moveTo>
                          <a:pt x="1645419" y="-74382"/>
                        </a:moveTo>
                        <a:cubicBezTo>
                          <a:pt x="1720506" y="-129620"/>
                          <a:pt x="1859197" y="-167462"/>
                          <a:pt x="1978788" y="-240170"/>
                        </a:cubicBezTo>
                        <a:cubicBezTo>
                          <a:pt x="2098379" y="-312878"/>
                          <a:pt x="2176307" y="-341520"/>
                          <a:pt x="2325763" y="-412725"/>
                        </a:cubicBezTo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ysClr val="windowText" lastClr="000000"/>
                </a:solidFill>
              </a:rPr>
              <a:t>Term 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386FE36-90FC-1AD1-962B-8A3BB2F31A17}"/>
              </a:ext>
            </a:extLst>
          </p:cNvPr>
          <p:cNvSpPr/>
          <p:nvPr/>
        </p:nvSpPr>
        <p:spPr>
          <a:xfrm>
            <a:off x="9477012" y="5385288"/>
            <a:ext cx="1898706" cy="408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  <a:extLst>
              <a:ext uri="{C807C97D-BFC1-408E-A445-0C87EB9F89A2}">
                <ask:lineSketchStyleProps xmlns:ask="http://schemas.microsoft.com/office/drawing/2018/sketchyshapes" sd="3078455257">
                  <a:custGeom>
                    <a:avLst/>
                    <a:gdLst>
                      <a:gd name="connsiteX0" fmla="*/ 0 w 1898706"/>
                      <a:gd name="connsiteY0" fmla="*/ 0 h 408647"/>
                      <a:gd name="connsiteX1" fmla="*/ 575941 w 1898706"/>
                      <a:gd name="connsiteY1" fmla="*/ 0 h 408647"/>
                      <a:gd name="connsiteX2" fmla="*/ 1208843 w 1898706"/>
                      <a:gd name="connsiteY2" fmla="*/ 0 h 408647"/>
                      <a:gd name="connsiteX3" fmla="*/ 1898706 w 1898706"/>
                      <a:gd name="connsiteY3" fmla="*/ 0 h 408647"/>
                      <a:gd name="connsiteX4" fmla="*/ 1898706 w 1898706"/>
                      <a:gd name="connsiteY4" fmla="*/ 408647 h 408647"/>
                      <a:gd name="connsiteX5" fmla="*/ 1227830 w 1898706"/>
                      <a:gd name="connsiteY5" fmla="*/ 408647 h 408647"/>
                      <a:gd name="connsiteX6" fmla="*/ 575941 w 1898706"/>
                      <a:gd name="connsiteY6" fmla="*/ 408647 h 408647"/>
                      <a:gd name="connsiteX7" fmla="*/ 0 w 1898706"/>
                      <a:gd name="connsiteY7" fmla="*/ 408647 h 408647"/>
                      <a:gd name="connsiteX8" fmla="*/ 0 w 1898706"/>
                      <a:gd name="connsiteY8" fmla="*/ 0 h 408647"/>
                      <a:gd name="connsiteX0" fmla="*/ 261243 w 1898706"/>
                      <a:gd name="connsiteY0" fmla="*/ -49213 h 408647"/>
                      <a:gd name="connsiteX1" fmla="*/ -88681 w 1898706"/>
                      <a:gd name="connsiteY1" fmla="*/ -199539 h 408647"/>
                      <a:gd name="connsiteX2" fmla="*/ -467765 w 1898706"/>
                      <a:gd name="connsiteY2" fmla="*/ -362392 h 40864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898706" h="408647" fill="none" extrusionOk="0">
                        <a:moveTo>
                          <a:pt x="0" y="0"/>
                        </a:moveTo>
                        <a:cubicBezTo>
                          <a:pt x="120085" y="26772"/>
                          <a:pt x="422800" y="22917"/>
                          <a:pt x="575941" y="0"/>
                        </a:cubicBezTo>
                        <a:cubicBezTo>
                          <a:pt x="729082" y="-22917"/>
                          <a:pt x="946942" y="-19055"/>
                          <a:pt x="1208843" y="0"/>
                        </a:cubicBezTo>
                        <a:cubicBezTo>
                          <a:pt x="1470744" y="19055"/>
                          <a:pt x="1749967" y="32788"/>
                          <a:pt x="1898706" y="0"/>
                        </a:cubicBezTo>
                        <a:cubicBezTo>
                          <a:pt x="1899085" y="116870"/>
                          <a:pt x="1913896" y="282050"/>
                          <a:pt x="1898706" y="408647"/>
                        </a:cubicBezTo>
                        <a:cubicBezTo>
                          <a:pt x="1732926" y="377211"/>
                          <a:pt x="1404665" y="380325"/>
                          <a:pt x="1227830" y="408647"/>
                        </a:cubicBezTo>
                        <a:cubicBezTo>
                          <a:pt x="1050995" y="436969"/>
                          <a:pt x="874383" y="433990"/>
                          <a:pt x="575941" y="408647"/>
                        </a:cubicBezTo>
                        <a:cubicBezTo>
                          <a:pt x="277499" y="383304"/>
                          <a:pt x="194344" y="392147"/>
                          <a:pt x="0" y="408647"/>
                        </a:cubicBezTo>
                        <a:cubicBezTo>
                          <a:pt x="12810" y="244129"/>
                          <a:pt x="14503" y="157127"/>
                          <a:pt x="0" y="0"/>
                        </a:cubicBezTo>
                        <a:close/>
                      </a:path>
                      <a:path w="1898706" h="408647" fill="none" extrusionOk="0">
                        <a:moveTo>
                          <a:pt x="261243" y="-49213"/>
                        </a:moveTo>
                        <a:cubicBezTo>
                          <a:pt x="143147" y="-103153"/>
                          <a:pt x="3117" y="-142211"/>
                          <a:pt x="-88681" y="-199539"/>
                        </a:cubicBezTo>
                        <a:cubicBezTo>
                          <a:pt x="-180479" y="-256867"/>
                          <a:pt x="-329724" y="-296577"/>
                          <a:pt x="-467765" y="-362392"/>
                        </a:cubicBezTo>
                      </a:path>
                      <a:path w="1898706" h="408647" stroke="0" extrusionOk="0">
                        <a:moveTo>
                          <a:pt x="0" y="0"/>
                        </a:moveTo>
                        <a:cubicBezTo>
                          <a:pt x="320746" y="-2090"/>
                          <a:pt x="370128" y="8174"/>
                          <a:pt x="651889" y="0"/>
                        </a:cubicBezTo>
                        <a:cubicBezTo>
                          <a:pt x="933650" y="-8174"/>
                          <a:pt x="1004460" y="21556"/>
                          <a:pt x="1284791" y="0"/>
                        </a:cubicBezTo>
                        <a:cubicBezTo>
                          <a:pt x="1565122" y="-21556"/>
                          <a:pt x="1707765" y="-23455"/>
                          <a:pt x="1898706" y="0"/>
                        </a:cubicBezTo>
                        <a:cubicBezTo>
                          <a:pt x="1882554" y="117625"/>
                          <a:pt x="1879545" y="284242"/>
                          <a:pt x="1898706" y="408647"/>
                        </a:cubicBezTo>
                        <a:cubicBezTo>
                          <a:pt x="1592313" y="400968"/>
                          <a:pt x="1468745" y="422704"/>
                          <a:pt x="1265804" y="408647"/>
                        </a:cubicBezTo>
                        <a:cubicBezTo>
                          <a:pt x="1062863" y="394590"/>
                          <a:pt x="942254" y="398432"/>
                          <a:pt x="651889" y="408647"/>
                        </a:cubicBezTo>
                        <a:cubicBezTo>
                          <a:pt x="361524" y="418862"/>
                          <a:pt x="172834" y="411480"/>
                          <a:pt x="0" y="408647"/>
                        </a:cubicBezTo>
                        <a:cubicBezTo>
                          <a:pt x="14892" y="237040"/>
                          <a:pt x="17816" y="175680"/>
                          <a:pt x="0" y="0"/>
                        </a:cubicBezTo>
                        <a:close/>
                      </a:path>
                      <a:path w="1898706" h="408647" fill="none" stroke="0" extrusionOk="0">
                        <a:moveTo>
                          <a:pt x="261243" y="-49213"/>
                        </a:moveTo>
                        <a:cubicBezTo>
                          <a:pt x="137044" y="-90704"/>
                          <a:pt x="-13240" y="-152336"/>
                          <a:pt x="-95971" y="-202671"/>
                        </a:cubicBezTo>
                        <a:cubicBezTo>
                          <a:pt x="-178702" y="-253006"/>
                          <a:pt x="-305211" y="-281524"/>
                          <a:pt x="-467765" y="-362392"/>
                        </a:cubicBezTo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ysClr val="windowText" lastClr="000000"/>
                </a:solidFill>
              </a:rPr>
              <a:t>Term 2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C8BD1-F52B-BCE9-956C-F8E3A26A74C2}"/>
              </a:ext>
            </a:extLst>
          </p:cNvPr>
          <p:cNvCxnSpPr>
            <a:stCxn id="11" idx="3"/>
          </p:cNvCxnSpPr>
          <p:nvPr/>
        </p:nvCxnSpPr>
        <p:spPr>
          <a:xfrm>
            <a:off x="5592907" y="3498168"/>
            <a:ext cx="757806" cy="28899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B3FF8C3-E913-48AB-C6B4-90AD802586BC}"/>
              </a:ext>
            </a:extLst>
          </p:cNvPr>
          <p:cNvCxnSpPr>
            <a:stCxn id="14" idx="3"/>
            <a:endCxn id="12" idx="3"/>
          </p:cNvCxnSpPr>
          <p:nvPr/>
        </p:nvCxnSpPr>
        <p:spPr>
          <a:xfrm flipV="1">
            <a:off x="6031928" y="5089523"/>
            <a:ext cx="593978" cy="500089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4CA9BBB-F5F7-5C29-D87D-F45E50111DE9}"/>
              </a:ext>
            </a:extLst>
          </p:cNvPr>
          <p:cNvCxnSpPr>
            <a:stCxn id="15" idx="1"/>
            <a:endCxn id="13" idx="5"/>
          </p:cNvCxnSpPr>
          <p:nvPr/>
        </p:nvCxnSpPr>
        <p:spPr>
          <a:xfrm flipH="1" flipV="1">
            <a:off x="8894218" y="5089523"/>
            <a:ext cx="582794" cy="500089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98303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1F0762-79B8-68C0-742E-413AF35593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5821F-D93E-2E98-02C6-3FCC0D8AD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Truncation of search terms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CD0ABD-FC12-E7CC-4CB2-530FA3DBE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5115351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In most databases, the * symbol is used for truncation (please check specific databases before assuming this though):</a:t>
            </a:r>
          </a:p>
          <a:p>
            <a:endParaRPr lang="en-US" dirty="0"/>
          </a:p>
          <a:p>
            <a:r>
              <a:rPr lang="en-US" dirty="0"/>
              <a:t>If you searched for the term “education” and specified that it must be in the document title, only documents with “education” spelled exactly that way would be returned.</a:t>
            </a:r>
          </a:p>
          <a:p>
            <a:endParaRPr lang="en-US" dirty="0"/>
          </a:p>
          <a:p>
            <a:r>
              <a:rPr lang="en-US" dirty="0"/>
              <a:t>If, however, you searched for the term “</a:t>
            </a:r>
            <a:r>
              <a:rPr lang="en-US" dirty="0" err="1"/>
              <a:t>educat</a:t>
            </a:r>
            <a:r>
              <a:rPr lang="en-US" dirty="0"/>
              <a:t>*” and specified that it must be in the document title. Your search would return documents which had any word starting with the text string “</a:t>
            </a:r>
            <a:r>
              <a:rPr lang="en-US" dirty="0" err="1"/>
              <a:t>educat</a:t>
            </a:r>
            <a:r>
              <a:rPr lang="en-US" dirty="0"/>
              <a:t>” in the title.</a:t>
            </a:r>
          </a:p>
          <a:p>
            <a:endParaRPr lang="en-US" dirty="0"/>
          </a:p>
          <a:p>
            <a:r>
              <a:rPr lang="en-US" dirty="0"/>
              <a:t>For example, a search for “education” would not return a document with the title</a:t>
            </a:r>
          </a:p>
          <a:p>
            <a:endParaRPr lang="en-US" dirty="0"/>
          </a:p>
          <a:p>
            <a:r>
              <a:rPr lang="en-US" dirty="0"/>
              <a:t>“Best practices in educating doctoral students in scientific fields”</a:t>
            </a:r>
          </a:p>
          <a:p>
            <a:endParaRPr lang="en-US" dirty="0"/>
          </a:p>
          <a:p>
            <a:r>
              <a:rPr lang="en-US" dirty="0"/>
              <a:t>But a search for “</a:t>
            </a:r>
            <a:r>
              <a:rPr lang="en-US" dirty="0" err="1"/>
              <a:t>educat</a:t>
            </a:r>
            <a:r>
              <a:rPr lang="en-US" dirty="0"/>
              <a:t>*” would.</a:t>
            </a:r>
          </a:p>
        </p:txBody>
      </p:sp>
    </p:spTree>
    <p:extLst>
      <p:ext uri="{BB962C8B-B14F-4D97-AF65-F5344CB8AC3E}">
        <p14:creationId xmlns:p14="http://schemas.microsoft.com/office/powerpoint/2010/main" val="39424915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DBD62B-BC2B-5CBA-FB49-953067BF33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E3AB2-9929-EA03-44F6-81CA59C01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Creating a search protocol</a:t>
            </a: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C904F551-B4F0-959C-7EF2-88E6E9D3C9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7522997"/>
              </p:ext>
            </p:extLst>
          </p:nvPr>
        </p:nvGraphicFramePr>
        <p:xfrm>
          <a:off x="3671515" y="1963420"/>
          <a:ext cx="7835582" cy="2148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5189">
                  <a:extLst>
                    <a:ext uri="{9D8B030D-6E8A-4147-A177-3AD203B41FA5}">
                      <a16:colId xmlns:a16="http://schemas.microsoft.com/office/drawing/2014/main" val="286628834"/>
                    </a:ext>
                  </a:extLst>
                </a:gridCol>
                <a:gridCol w="1783965">
                  <a:extLst>
                    <a:ext uri="{9D8B030D-6E8A-4147-A177-3AD203B41FA5}">
                      <a16:colId xmlns:a16="http://schemas.microsoft.com/office/drawing/2014/main" val="1348560219"/>
                    </a:ext>
                  </a:extLst>
                </a:gridCol>
                <a:gridCol w="1446798">
                  <a:extLst>
                    <a:ext uri="{9D8B030D-6E8A-4147-A177-3AD203B41FA5}">
                      <a16:colId xmlns:a16="http://schemas.microsoft.com/office/drawing/2014/main" val="2345438106"/>
                    </a:ext>
                  </a:extLst>
                </a:gridCol>
                <a:gridCol w="1109630">
                  <a:extLst>
                    <a:ext uri="{9D8B030D-6E8A-4147-A177-3AD203B41FA5}">
                      <a16:colId xmlns:a16="http://schemas.microsoft.com/office/drawing/2014/main" val="2216424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“Post-graduate research education” 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“Experienced” 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“Doctoral” 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“Students”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1244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“post-graduate research </a:t>
                      </a:r>
                      <a:r>
                        <a:rPr lang="en-GB" sz="1400" dirty="0" err="1"/>
                        <a:t>educat</a:t>
                      </a:r>
                      <a:r>
                        <a:rPr lang="en-GB" sz="1400" dirty="0"/>
                        <a:t>*” 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“experience*” 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“doctor*” 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“student*” 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0182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“post-graduate </a:t>
                      </a:r>
                      <a:r>
                        <a:rPr lang="en-GB" sz="1400" dirty="0" err="1"/>
                        <a:t>educat</a:t>
                      </a:r>
                      <a:r>
                        <a:rPr lang="en-GB" sz="1400" dirty="0"/>
                        <a:t>*” 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“</a:t>
                      </a:r>
                      <a:r>
                        <a:rPr lang="en-GB" sz="1400" dirty="0" err="1"/>
                        <a:t>challeng</a:t>
                      </a:r>
                      <a:r>
                        <a:rPr lang="en-GB" sz="1400" dirty="0"/>
                        <a:t>*” 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“research*” 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“</a:t>
                      </a:r>
                      <a:r>
                        <a:rPr lang="en-GB" sz="1400" dirty="0" err="1"/>
                        <a:t>candidat</a:t>
                      </a:r>
                      <a:r>
                        <a:rPr lang="en-GB" sz="1400" dirty="0"/>
                        <a:t>*” 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562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“doctoral </a:t>
                      </a:r>
                      <a:r>
                        <a:rPr lang="en-GB" sz="1400" dirty="0" err="1"/>
                        <a:t>educat</a:t>
                      </a:r>
                      <a:r>
                        <a:rPr lang="en-GB" sz="1400" dirty="0"/>
                        <a:t>*” 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“reward*”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“PhD” 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“scholar*”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106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“masters </a:t>
                      </a:r>
                      <a:r>
                        <a:rPr lang="en-GB" sz="1400" dirty="0" err="1"/>
                        <a:t>educat</a:t>
                      </a:r>
                      <a:r>
                        <a:rPr lang="en-GB" sz="1400" dirty="0"/>
                        <a:t>*”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“master*”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204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82135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C55AE-6731-0FC0-F0FF-BF8341D42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08FD0-8EE8-95E4-7133-B823E9989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PRISMA 2020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EC391F5B-DE22-2A2C-A821-2D9CF16ADAF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9392" y="974295"/>
            <a:ext cx="7944029" cy="4909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3568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2B7B0F-441B-1991-C5DD-16FAF6626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B033798-4148-1831-2728-9464F95612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DAD9B30-6E59-E31E-04F4-08C1D8D431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53EC783F-AE1E-3798-4397-CA5484B7F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938" y="46653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0E065EA-CCE2-8B04-5BE9-F8E324A343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609288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BC7B32-3746-EA4C-99E3-36ABF3311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298447"/>
            <a:ext cx="4705801" cy="327355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500" spc="-100" dirty="0"/>
              <a:t>Live demonstration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DB40F5B-4F98-C8BE-E391-42E31F4EDD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412CFF-1F77-693D-A1BF-F3000B3E2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7012" y="864108"/>
            <a:ext cx="4837456" cy="5120640"/>
          </a:xfrm>
        </p:spPr>
        <p:txBody>
          <a:bodyPr/>
          <a:lstStyle/>
          <a:p>
            <a:r>
              <a:rPr lang="en-GB" dirty="0"/>
              <a:t>A live demonstration will now take place on:</a:t>
            </a:r>
          </a:p>
          <a:p>
            <a:r>
              <a:rPr lang="en-GB" dirty="0"/>
              <a:t>Searching the Scopus database</a:t>
            </a:r>
          </a:p>
          <a:p>
            <a:r>
              <a:rPr lang="en-GB" dirty="0"/>
              <a:t>Downloading a search result and importing into Zotero</a:t>
            </a:r>
          </a:p>
          <a:p>
            <a:r>
              <a:rPr lang="en-GB" dirty="0"/>
              <a:t>Using Zotero for reference management and MS Word incorporation</a:t>
            </a:r>
          </a:p>
          <a:p>
            <a:r>
              <a:rPr lang="en-GB" dirty="0"/>
              <a:t>Retrieving PDF files for review</a:t>
            </a:r>
          </a:p>
        </p:txBody>
      </p:sp>
    </p:spTree>
    <p:extLst>
      <p:ext uri="{BB962C8B-B14F-4D97-AF65-F5344CB8AC3E}">
        <p14:creationId xmlns:p14="http://schemas.microsoft.com/office/powerpoint/2010/main" val="18569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6C41F-F30B-B708-9DBE-7838867E4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a literature review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2BCAB7-B53C-08B1-4FDF-C263C3E19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“</a:t>
            </a:r>
            <a:r>
              <a:rPr lang="en-US" dirty="0"/>
              <a:t>Gathering research, getting rid of rubbish and summarizing the best of what remains captures the essence of the science of systematic review.”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52762F-8C75-7742-7EDD-576D10EBC807}"/>
              </a:ext>
            </a:extLst>
          </p:cNvPr>
          <p:cNvSpPr txBox="1"/>
          <p:nvPr/>
        </p:nvSpPr>
        <p:spPr>
          <a:xfrm>
            <a:off x="5479" y="5716055"/>
            <a:ext cx="28452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(Grant and Booth, 2009)</a:t>
            </a:r>
          </a:p>
        </p:txBody>
      </p:sp>
    </p:spTree>
    <p:extLst>
      <p:ext uri="{BB962C8B-B14F-4D97-AF65-F5344CB8AC3E}">
        <p14:creationId xmlns:p14="http://schemas.microsoft.com/office/powerpoint/2010/main" val="4284813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B51921-231D-AD74-A4BB-0A1B5F4AC1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E02B6-1336-D2A2-A77B-19042CD15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literature review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9953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2C8612-A1E6-EA91-FFEF-8B291F00A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E3671-216F-067D-03E4-3602518EA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Type of literature review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467BED7-46EA-FAFB-5B3A-04A61EE1A6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3088961"/>
              </p:ext>
            </p:extLst>
          </p:nvPr>
        </p:nvGraphicFramePr>
        <p:xfrm>
          <a:off x="3868738" y="863600"/>
          <a:ext cx="7315200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E3661C8-AA39-FF7E-8936-6806952774AF}"/>
              </a:ext>
            </a:extLst>
          </p:cNvPr>
          <p:cNvSpPr txBox="1"/>
          <p:nvPr/>
        </p:nvSpPr>
        <p:spPr>
          <a:xfrm>
            <a:off x="5479" y="5716055"/>
            <a:ext cx="28452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(Grant and Booth, 2009)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BB26663-58E3-7A6F-A308-301FB38E519E}"/>
              </a:ext>
            </a:extLst>
          </p:cNvPr>
          <p:cNvSpPr/>
          <p:nvPr/>
        </p:nvSpPr>
        <p:spPr>
          <a:xfrm>
            <a:off x="3868738" y="5118847"/>
            <a:ext cx="3356815" cy="830168"/>
          </a:xfrm>
          <a:prstGeom prst="roundRect">
            <a:avLst>
              <a:gd name="adj" fmla="val 11268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Examples will be shown of a select few</a:t>
            </a:r>
          </a:p>
        </p:txBody>
      </p:sp>
    </p:spTree>
    <p:extLst>
      <p:ext uri="{BB962C8B-B14F-4D97-AF65-F5344CB8AC3E}">
        <p14:creationId xmlns:p14="http://schemas.microsoft.com/office/powerpoint/2010/main" val="2753900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78C7A9-C873-C968-5358-A44AC0957A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473E1-C0E2-BA21-DC73-9C435FC76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Structuring a literature review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8926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E84D4-0AA2-43FF-77CA-33A57F57F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Picturing your literature review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23D85B-55F5-B2A1-C7E9-8131A6263CFF}"/>
              </a:ext>
            </a:extLst>
          </p:cNvPr>
          <p:cNvSpPr txBox="1"/>
          <p:nvPr/>
        </p:nvSpPr>
        <p:spPr>
          <a:xfrm>
            <a:off x="5479" y="5716055"/>
            <a:ext cx="28452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(Wellington et al., 2005)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7920A60-5AD5-4EB2-36E5-CF6A13DE2E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34130" y="851086"/>
            <a:ext cx="5984416" cy="5146302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4923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AD3720-10D8-F1AA-3281-83D9AAC407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28A2F-454B-BA0B-5292-40C1CA1FF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Zooming in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AE56B2-2954-6C95-D5C6-E16830E527EA}"/>
              </a:ext>
            </a:extLst>
          </p:cNvPr>
          <p:cNvSpPr txBox="1"/>
          <p:nvPr/>
        </p:nvSpPr>
        <p:spPr>
          <a:xfrm>
            <a:off x="5479" y="5716055"/>
            <a:ext cx="28452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(Wellington et al., 2005)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D6996FD2-7149-8F9D-CE58-89976552BC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8318006"/>
              </p:ext>
            </p:extLst>
          </p:nvPr>
        </p:nvGraphicFramePr>
        <p:xfrm>
          <a:off x="3447841" y="1322579"/>
          <a:ext cx="5454555" cy="5465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6508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3FA01B-C525-73E6-0312-A6E721913A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D0759-1941-29E7-B758-C0A71801A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Zooming in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9E7544-B08F-C2F4-A0C0-43A9C5C46954}"/>
              </a:ext>
            </a:extLst>
          </p:cNvPr>
          <p:cNvSpPr txBox="1"/>
          <p:nvPr/>
        </p:nvSpPr>
        <p:spPr>
          <a:xfrm>
            <a:off x="5479" y="5716055"/>
            <a:ext cx="28452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(Wellington et al., 2005)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8A44A63-5C96-E14C-07DB-5BC549E4B5D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447841" y="1322579"/>
          <a:ext cx="5454555" cy="5465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C3AAE0EC-AF07-75C9-59DE-CF8825EEB7C9}"/>
              </a:ext>
            </a:extLst>
          </p:cNvPr>
          <p:cNvSpPr txBox="1">
            <a:spLocks/>
          </p:cNvSpPr>
          <p:nvPr/>
        </p:nvSpPr>
        <p:spPr>
          <a:xfrm>
            <a:off x="8310430" y="2666571"/>
            <a:ext cx="3738134" cy="341881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1. Introduction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1.1. Introduction sub-sections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1.2. …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1.3. …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2. Literature review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2.1. Broadest thematic area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	2.1.1 Sub-section 1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	2.1.2 Sub-section 2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2.2. Next broadest thematic area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	2.2.1 Sub-section 1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1200" b="1" dirty="0">
                <a:solidFill>
                  <a:schemeClr val="tx1"/>
                </a:solidFill>
              </a:rPr>
              <a:t>		Etc.</a:t>
            </a:r>
          </a:p>
          <a:p>
            <a:endParaRPr lang="en-GB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298796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5AE09B-F02E-4A8A-98F0-B6016EA31B8E}">
  <we:reference id="3e0fcce7-415c-4081-926c-b4e449c650e4" version="1.1.0.2" store="EXCatalog" storeType="EXCatalog"/>
  <we:alternateReferences>
    <we:reference id="WA200004709" version="1.1.0.2" store="en-IE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2111</TotalTime>
  <Words>941</Words>
  <Application>Microsoft Office PowerPoint</Application>
  <PresentationFormat>Widescreen</PresentationFormat>
  <Paragraphs>202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Corbel</vt:lpstr>
      <vt:lpstr>Wingdings 2</vt:lpstr>
      <vt:lpstr>Frame</vt:lpstr>
      <vt:lpstr>Manuscript writing: Literature Reviews</vt:lpstr>
      <vt:lpstr>Why conduct a literature review?</vt:lpstr>
      <vt:lpstr>What is a literature review</vt:lpstr>
      <vt:lpstr>Types of literature review</vt:lpstr>
      <vt:lpstr>Type of literature review</vt:lpstr>
      <vt:lpstr>Structuring a literature review</vt:lpstr>
      <vt:lpstr>Picturing your literature review</vt:lpstr>
      <vt:lpstr>Zooming in</vt:lpstr>
      <vt:lpstr>Zooming in</vt:lpstr>
      <vt:lpstr>Funnelling</vt:lpstr>
      <vt:lpstr>Funnelling</vt:lpstr>
      <vt:lpstr>Finding intersections</vt:lpstr>
      <vt:lpstr>Finding intersections</vt:lpstr>
      <vt:lpstr>What approach do you think fits your work best?</vt:lpstr>
      <vt:lpstr>Literature searching and management</vt:lpstr>
      <vt:lpstr>Literature searching and management</vt:lpstr>
      <vt:lpstr>Starting with a question</vt:lpstr>
      <vt:lpstr>Breaking down the question</vt:lpstr>
      <vt:lpstr>Breaking down the question</vt:lpstr>
      <vt:lpstr>Boolean search commands</vt:lpstr>
      <vt:lpstr>Truncation of search terms</vt:lpstr>
      <vt:lpstr>Creating a search protocol</vt:lpstr>
      <vt:lpstr>PRISMA 2020</vt:lpstr>
      <vt:lpstr>Live demonstration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roles of higher education institutions and academics</dc:title>
  <dc:creator>Jeffrey Buckley</dc:creator>
  <cp:lastModifiedBy>Jeffrey Buckley</cp:lastModifiedBy>
  <cp:revision>25</cp:revision>
  <dcterms:created xsi:type="dcterms:W3CDTF">2024-02-12T14:49:44Z</dcterms:created>
  <dcterms:modified xsi:type="dcterms:W3CDTF">2025-09-02T10:47:37Z</dcterms:modified>
</cp:coreProperties>
</file>